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278" r:id="rId3"/>
    <p:sldId id="277" r:id="rId4"/>
    <p:sldId id="271" r:id="rId5"/>
    <p:sldId id="279" r:id="rId6"/>
    <p:sldId id="272" r:id="rId7"/>
    <p:sldId id="280" r:id="rId8"/>
    <p:sldId id="273" r:id="rId9"/>
    <p:sldId id="274" r:id="rId10"/>
    <p:sldId id="275" r:id="rId11"/>
    <p:sldId id="276" r:id="rId12"/>
    <p:sldId id="264" r:id="rId13"/>
  </p:sldIdLst>
  <p:sldSz cx="20104100" cy="11309350"/>
  <p:notesSz cx="20104100" cy="113093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7FBE76FF-2593-4D16-AA8C-BBB708B1625D}">
          <p14:sldIdLst>
            <p14:sldId id="256"/>
            <p14:sldId id="278"/>
            <p14:sldId id="277"/>
          </p14:sldIdLst>
        </p14:section>
        <p14:section name="안드로이드 TV" id="{5B56AFDA-AA7F-40A9-A453-823544F214E6}">
          <p14:sldIdLst>
            <p14:sldId id="271"/>
            <p14:sldId id="279"/>
            <p14:sldId id="272"/>
            <p14:sldId id="280"/>
            <p14:sldId id="273"/>
            <p14:sldId id="274"/>
            <p14:sldId id="275"/>
            <p14:sldId id="276"/>
            <p14:sldId id="26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698" userDrawn="1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4474" userDrawn="1">
          <p15:clr>
            <a:srgbClr val="A4A3A4"/>
          </p15:clr>
        </p15:guide>
        <p15:guide id="4" orient="horz" pos="6154" userDrawn="1">
          <p15:clr>
            <a:srgbClr val="A4A3A4"/>
          </p15:clr>
        </p15:guide>
        <p15:guide id="5" orient="horz" pos="1882" userDrawn="1">
          <p15:clr>
            <a:srgbClr val="A4A3A4"/>
          </p15:clr>
        </p15:guide>
        <p15:guide id="6" orient="horz" pos="586" userDrawn="1">
          <p15:clr>
            <a:srgbClr val="A4A3A4"/>
          </p15:clr>
        </p15:guide>
        <p15:guide id="7" pos="1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4F57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3"/>
    <p:restoredTop sz="94727"/>
  </p:normalViewPr>
  <p:slideViewPr>
    <p:cSldViewPr>
      <p:cViewPr varScale="1">
        <p:scale>
          <a:sx n="66" d="100"/>
          <a:sy n="66" d="100"/>
        </p:scale>
        <p:origin x="102" y="354"/>
      </p:cViewPr>
      <p:guideLst>
        <p:guide orient="horz" pos="2698"/>
        <p:guide pos="2160"/>
        <p:guide orient="horz" pos="4474"/>
        <p:guide orient="horz" pos="6154"/>
        <p:guide orient="horz" pos="1882"/>
        <p:guide orient="horz" pos="586"/>
        <p:guide pos="18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C33B29-985A-4996-AFBF-D7F4D55C7D2D}" type="datetimeFigureOut">
              <a:rPr lang="ko-KR" altLang="en-US" smtClean="0"/>
              <a:t>2019-03-05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CA8BEC-A859-448B-87A3-B5C173EEE5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2052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CA8BEC-A859-448B-87A3-B5C173EEE568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61087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sp>
        <p:nvSpPr>
          <p:cNvPr id="3" name="object 3"/>
          <p:cNvSpPr/>
          <p:nvPr userDrawn="1"/>
        </p:nvSpPr>
        <p:spPr>
          <a:xfrm>
            <a:off x="335068" y="321107"/>
            <a:ext cx="16278860" cy="0"/>
          </a:xfrm>
          <a:custGeom>
            <a:avLst/>
            <a:gdLst/>
            <a:ahLst/>
            <a:cxnLst/>
            <a:rect l="l" t="t" r="r" b="b"/>
            <a:pathLst>
              <a:path w="16278860">
                <a:moveTo>
                  <a:pt x="0" y="0"/>
                </a:moveTo>
                <a:lnTo>
                  <a:pt x="16278735" y="0"/>
                </a:lnTo>
              </a:path>
            </a:pathLst>
          </a:custGeom>
          <a:ln w="6980">
            <a:solidFill>
              <a:srgbClr val="9797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sp>
        <p:nvSpPr>
          <p:cNvPr id="3" name="object 3"/>
          <p:cNvSpPr/>
          <p:nvPr userDrawn="1"/>
        </p:nvSpPr>
        <p:spPr>
          <a:xfrm>
            <a:off x="335068" y="321107"/>
            <a:ext cx="16278860" cy="0"/>
          </a:xfrm>
          <a:custGeom>
            <a:avLst/>
            <a:gdLst/>
            <a:ahLst/>
            <a:cxnLst/>
            <a:rect l="l" t="t" r="r" b="b"/>
            <a:pathLst>
              <a:path w="16278860">
                <a:moveTo>
                  <a:pt x="0" y="0"/>
                </a:moveTo>
                <a:lnTo>
                  <a:pt x="16278735" y="0"/>
                </a:lnTo>
              </a:path>
            </a:pathLst>
          </a:custGeom>
          <a:ln w="6980">
            <a:solidFill>
              <a:srgbClr val="9797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  <p:sp>
        <p:nvSpPr>
          <p:cNvPr id="3" name="object 3"/>
          <p:cNvSpPr/>
          <p:nvPr userDrawn="1"/>
        </p:nvSpPr>
        <p:spPr>
          <a:xfrm>
            <a:off x="335068" y="321107"/>
            <a:ext cx="16278860" cy="0"/>
          </a:xfrm>
          <a:custGeom>
            <a:avLst/>
            <a:gdLst/>
            <a:ahLst/>
            <a:cxnLst/>
            <a:rect l="l" t="t" r="r" b="b"/>
            <a:pathLst>
              <a:path w="16278860">
                <a:moveTo>
                  <a:pt x="0" y="0"/>
                </a:moveTo>
                <a:lnTo>
                  <a:pt x="16278735" y="0"/>
                </a:lnTo>
              </a:path>
            </a:pathLst>
          </a:custGeom>
          <a:ln w="6980">
            <a:solidFill>
              <a:srgbClr val="9797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82713" y="601663"/>
            <a:ext cx="17338675" cy="2185987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15528-21DE-4FAA-801E-634DDDAF4B2B}" type="slidenum">
              <a:rPr lang="en-US" altLang="ko-KR" smtClean="0"/>
              <a:t>‹#›</a:t>
            </a:fld>
            <a:endParaRPr lang="ko-KR" altLang="en-US"/>
          </a:p>
        </p:txBody>
      </p:sp>
      <p:sp>
        <p:nvSpPr>
          <p:cNvPr id="4" name="object 3"/>
          <p:cNvSpPr/>
          <p:nvPr userDrawn="1"/>
        </p:nvSpPr>
        <p:spPr>
          <a:xfrm>
            <a:off x="335068" y="321107"/>
            <a:ext cx="16278860" cy="0"/>
          </a:xfrm>
          <a:custGeom>
            <a:avLst/>
            <a:gdLst/>
            <a:ahLst/>
            <a:cxnLst/>
            <a:rect l="l" t="t" r="r" b="b"/>
            <a:pathLst>
              <a:path w="16278860">
                <a:moveTo>
                  <a:pt x="0" y="0"/>
                </a:moveTo>
                <a:lnTo>
                  <a:pt x="16278735" y="0"/>
                </a:lnTo>
              </a:path>
            </a:pathLst>
          </a:custGeom>
          <a:ln w="6980">
            <a:solidFill>
              <a:srgbClr val="9797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71219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382713" y="601663"/>
            <a:ext cx="17338675" cy="2185987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F15528-21DE-4FAA-801E-634DDDAF4B2B}" type="slidenum">
              <a:rPr lang="en-US" altLang="ko-KR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8233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335068" y="356010"/>
            <a:ext cx="19441160" cy="0"/>
          </a:xfrm>
          <a:custGeom>
            <a:avLst/>
            <a:gdLst/>
            <a:ahLst/>
            <a:cxnLst/>
            <a:rect l="l" t="t" r="r" b="b"/>
            <a:pathLst>
              <a:path w="19441160">
                <a:moveTo>
                  <a:pt x="0" y="0"/>
                </a:moveTo>
                <a:lnTo>
                  <a:pt x="19440943" y="0"/>
                </a:lnTo>
              </a:path>
            </a:pathLst>
          </a:custGeom>
          <a:ln w="6980">
            <a:solidFill>
              <a:srgbClr val="9797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85359" y="671398"/>
            <a:ext cx="3220085" cy="423193"/>
          </a:xfrm>
          <a:prstGeom prst="rect">
            <a:avLst/>
          </a:prstGeom>
        </p:spPr>
        <p:txBody>
          <a:bodyPr lIns="0" tIns="0" rIns="0" bIns="0"/>
          <a:lstStyle>
            <a:lvl1pPr>
              <a:defRPr sz="2750" b="0" i="0">
                <a:solidFill>
                  <a:schemeClr val="tx1"/>
                </a:solidFill>
                <a:latin typeface="맑은 고딕" charset="-127"/>
                <a:cs typeface="맑은 고딕" charset="-127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3/5/2019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650" b="0" i="0">
                <a:solidFill>
                  <a:schemeClr val="tx1"/>
                </a:solidFill>
                <a:latin typeface="맑은 고딕" charset="-127"/>
                <a:cs typeface="맑은 고딕" charset="-127"/>
              </a:defRPr>
            </a:lvl1pPr>
          </a:lstStyle>
          <a:p>
            <a:pPr marL="25400">
              <a:spcBef>
                <a:spcPts val="360"/>
              </a:spcBef>
            </a:pPr>
            <a:fld id="{81D60167-4931-47E6-BA6A-407CBD079E47}" type="slidenum">
              <a:rPr lang="uk-UA" spc="65" smtClean="0"/>
              <a:pPr marL="25400">
                <a:spcBef>
                  <a:spcPts val="360"/>
                </a:spcBef>
              </a:pPr>
              <a:t>‹#›</a:t>
            </a:fld>
            <a:endParaRPr lang="uk-UA" spc="65" dirty="0"/>
          </a:p>
        </p:txBody>
      </p:sp>
    </p:spTree>
    <p:extLst>
      <p:ext uri="{BB962C8B-B14F-4D97-AF65-F5344CB8AC3E}">
        <p14:creationId xmlns:p14="http://schemas.microsoft.com/office/powerpoint/2010/main" val="1366798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5" r:id="rId3"/>
    <p:sldLayoutId id="2147483667" r:id="rId4"/>
    <p:sldLayoutId id="2147483668" r:id="rId5"/>
    <p:sldLayoutId id="2147483666" r:id="rId6"/>
  </p:sldLayoutIdLst>
  <p:txStyles>
    <p:titleStyle>
      <a:lvl1pPr>
        <a:defRPr>
          <a:latin typeface="맑은 고딕" charset="-127"/>
          <a:ea typeface="+mj-ea"/>
          <a:cs typeface="맑은 고딕" charset="-127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4F57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793497" y="4182635"/>
            <a:ext cx="3121660" cy="31611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950" spc="15" dirty="0">
                <a:solidFill>
                  <a:srgbClr val="D8D8D8"/>
                </a:solidFill>
                <a:latin typeface="맑은 고딕" charset="-127"/>
                <a:cs typeface="맑은 고딕" charset="-127"/>
              </a:rPr>
              <a:t>+ </a:t>
            </a:r>
            <a:r>
              <a:rPr sz="1950" spc="5" dirty="0">
                <a:solidFill>
                  <a:srgbClr val="D8D8D8"/>
                </a:solidFill>
                <a:latin typeface="맑은 고딕" charset="-127"/>
                <a:cs typeface="맑은 고딕" charset="-127"/>
              </a:rPr>
              <a:t>Release </a:t>
            </a:r>
            <a:r>
              <a:rPr sz="1950" spc="15" dirty="0">
                <a:solidFill>
                  <a:srgbClr val="D8D8D8"/>
                </a:solidFill>
                <a:latin typeface="맑은 고딕" charset="-127"/>
                <a:cs typeface="맑은 고딕" charset="-127"/>
              </a:rPr>
              <a:t>Date</a:t>
            </a:r>
            <a:r>
              <a:rPr sz="1950" spc="-50" dirty="0">
                <a:solidFill>
                  <a:srgbClr val="D8D8D8"/>
                </a:solidFill>
                <a:latin typeface="맑은 고딕" charset="-127"/>
                <a:cs typeface="맑은 고딕" charset="-127"/>
              </a:rPr>
              <a:t> </a:t>
            </a:r>
            <a:r>
              <a:rPr sz="1950" spc="75" dirty="0">
                <a:solidFill>
                  <a:srgbClr val="D8D8D8"/>
                </a:solidFill>
                <a:latin typeface="맑은 고딕" charset="-127"/>
                <a:cs typeface="맑은 고딕" charset="-127"/>
              </a:rPr>
              <a:t>2018.</a:t>
            </a:r>
            <a:r>
              <a:rPr lang="en-US" sz="1950" spc="75" dirty="0">
                <a:solidFill>
                  <a:srgbClr val="D8D8D8"/>
                </a:solidFill>
                <a:latin typeface="맑은 고딕" charset="-127"/>
                <a:cs typeface="맑은 고딕" charset="-127"/>
              </a:rPr>
              <a:t>12.11</a:t>
            </a:r>
            <a:endParaRPr sz="1950" dirty="0">
              <a:latin typeface="맑은 고딕" charset="-127"/>
              <a:cs typeface="맑은 고딕" charset="-127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 idx="4294967295"/>
          </p:nvPr>
        </p:nvSpPr>
        <p:spPr>
          <a:xfrm>
            <a:off x="2793497" y="2050166"/>
            <a:ext cx="6344153" cy="1971694"/>
          </a:xfrm>
          <a:prstGeom prst="rect">
            <a:avLst/>
          </a:prstGeom>
        </p:spPr>
        <p:txBody>
          <a:bodyPr vert="horz" wrap="square" lIns="0" tIns="60325" rIns="0" bIns="0" rtlCol="0">
            <a:spAutoFit/>
          </a:bodyPr>
          <a:lstStyle/>
          <a:p>
            <a:pPr marL="26034">
              <a:lnSpc>
                <a:spcPct val="100000"/>
              </a:lnSpc>
              <a:spcBef>
                <a:spcPts val="475"/>
              </a:spcBef>
            </a:pPr>
            <a:r>
              <a:rPr sz="3500" spc="-25" dirty="0">
                <a:solidFill>
                  <a:srgbClr val="FFFFFF"/>
                </a:solidFill>
              </a:rPr>
              <a:t>BTV </a:t>
            </a:r>
            <a:r>
              <a:rPr sz="3500" spc="10" dirty="0">
                <a:solidFill>
                  <a:srgbClr val="FFFFFF"/>
                </a:solidFill>
              </a:rPr>
              <a:t>UX</a:t>
            </a:r>
            <a:r>
              <a:rPr sz="3500" spc="15" dirty="0">
                <a:solidFill>
                  <a:srgbClr val="FFFFFF"/>
                </a:solidFill>
              </a:rPr>
              <a:t> </a:t>
            </a:r>
            <a:r>
              <a:rPr sz="3500" spc="100" dirty="0">
                <a:solidFill>
                  <a:srgbClr val="FFFFFF"/>
                </a:solidFill>
              </a:rPr>
              <a:t>5.0</a:t>
            </a:r>
            <a:endParaRPr sz="3500" dirty="0"/>
          </a:p>
          <a:p>
            <a:pPr marL="12700">
              <a:lnSpc>
                <a:spcPct val="100000"/>
              </a:lnSpc>
              <a:spcBef>
                <a:spcPts val="830"/>
              </a:spcBef>
            </a:pPr>
            <a:r>
              <a:rPr lang="en-US" sz="8250" spc="15" dirty="0">
                <a:solidFill>
                  <a:srgbClr val="FFFFFF"/>
                </a:solidFill>
              </a:rPr>
              <a:t>Booting</a:t>
            </a:r>
            <a:r>
              <a:rPr sz="8250" spc="15" dirty="0">
                <a:solidFill>
                  <a:srgbClr val="FFFFFF"/>
                </a:solidFill>
              </a:rPr>
              <a:t>_</a:t>
            </a:r>
            <a:r>
              <a:rPr sz="8250" spc="-65" dirty="0">
                <a:solidFill>
                  <a:srgbClr val="FFFFFF"/>
                </a:solidFill>
              </a:rPr>
              <a:t> </a:t>
            </a:r>
            <a:r>
              <a:rPr sz="5500" spc="250" dirty="0">
                <a:solidFill>
                  <a:srgbClr val="FFFFFF"/>
                </a:solidFill>
              </a:rPr>
              <a:t>v1.</a:t>
            </a:r>
            <a:r>
              <a:rPr lang="en-US" sz="5500" spc="250" dirty="0">
                <a:solidFill>
                  <a:srgbClr val="FFFFFF"/>
                </a:solidFill>
              </a:rPr>
              <a:t>2</a:t>
            </a:r>
            <a:endParaRPr sz="5500" dirty="0"/>
          </a:p>
        </p:txBody>
      </p:sp>
      <p:sp>
        <p:nvSpPr>
          <p:cNvPr id="5" name="object 5"/>
          <p:cNvSpPr/>
          <p:nvPr/>
        </p:nvSpPr>
        <p:spPr>
          <a:xfrm>
            <a:off x="2387361" y="2219827"/>
            <a:ext cx="160553" cy="17032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467638" y="2286143"/>
            <a:ext cx="0" cy="1536700"/>
          </a:xfrm>
          <a:custGeom>
            <a:avLst/>
            <a:gdLst/>
            <a:ahLst/>
            <a:cxnLst/>
            <a:rect l="l" t="t" r="r" b="b"/>
            <a:pathLst>
              <a:path h="1536700">
                <a:moveTo>
                  <a:pt x="0" y="0"/>
                </a:moveTo>
                <a:lnTo>
                  <a:pt x="0" y="1536651"/>
                </a:lnTo>
              </a:path>
            </a:pathLst>
          </a:custGeom>
          <a:ln w="104708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6883" y="280484"/>
            <a:ext cx="3535367" cy="417422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en-US" sz="2600" spc="-114" dirty="0">
                <a:latin typeface="맑은 고딕" charset="-127"/>
                <a:cs typeface="맑은 고딕" charset="-127"/>
              </a:rPr>
              <a:t>Document Information</a:t>
            </a:r>
            <a:endParaRPr sz="2600" dirty="0">
              <a:latin typeface="맑은 고딕" charset="-127"/>
              <a:cs typeface="맑은 고딕" charset="-127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80442" y="886534"/>
            <a:ext cx="19346545" cy="0"/>
          </a:xfrm>
          <a:custGeom>
            <a:avLst/>
            <a:gdLst/>
            <a:ahLst/>
            <a:cxnLst/>
            <a:rect l="l" t="t" r="r" b="b"/>
            <a:pathLst>
              <a:path w="19346545">
                <a:moveTo>
                  <a:pt x="0" y="0"/>
                </a:moveTo>
                <a:lnTo>
                  <a:pt x="19345937" y="0"/>
                </a:lnTo>
              </a:path>
            </a:pathLst>
          </a:custGeom>
          <a:ln w="279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9512942" y="10703902"/>
            <a:ext cx="294640" cy="300082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360"/>
              </a:spcBef>
            </a:pPr>
            <a:r>
              <a:rPr sz="1650" spc="65" dirty="0">
                <a:latin typeface="맑은 고딕" charset="-127"/>
                <a:cs typeface="맑은 고딕" charset="-127"/>
              </a:rPr>
              <a:t>1</a:t>
            </a:r>
            <a:endParaRPr sz="1650" dirty="0">
              <a:latin typeface="맑은 고딕" charset="-127"/>
              <a:cs typeface="맑은 고딕" charset="-127"/>
            </a:endParaRPr>
          </a:p>
        </p:txBody>
      </p:sp>
      <p:sp>
        <p:nvSpPr>
          <p:cNvPr id="9" name="텍스트 개체 틀 2"/>
          <p:cNvSpPr txBox="1">
            <a:spLocks/>
          </p:cNvSpPr>
          <p:nvPr/>
        </p:nvSpPr>
        <p:spPr>
          <a:xfrm>
            <a:off x="518947" y="1243891"/>
            <a:ext cx="8915400" cy="360362"/>
          </a:xfrm>
          <a:prstGeom prst="rect">
            <a:avLst/>
          </a:prstGeom>
        </p:spPr>
        <p:txBody>
          <a:bodyPr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800" kern="0" dirty="0">
                <a:solidFill>
                  <a:sysClr val="windowText" lastClr="000000"/>
                </a:solidFill>
                <a:latin typeface="+mn-ea"/>
              </a:rPr>
              <a:t>Announcement</a:t>
            </a:r>
            <a:endParaRPr lang="ko-KR" altLang="en-US" sz="2800" kern="0" dirty="0">
              <a:solidFill>
                <a:sysClr val="windowText" lastClr="000000"/>
              </a:solidFill>
              <a:latin typeface="+mn-ea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857013" y="1961609"/>
            <a:ext cx="18415237" cy="11205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ko-KR" dirty="0"/>
              <a:t>This document is an UI document for SK </a:t>
            </a:r>
            <a:r>
              <a:rPr lang="en-US" altLang="ko-KR" dirty="0" err="1"/>
              <a:t>Btv</a:t>
            </a:r>
            <a:r>
              <a:rPr lang="en-US" altLang="ko-KR" dirty="0"/>
              <a:t> UI 5.0 Android TV, which is based on the '03.[UI5.0]UI_Home_v1.4_04_0419' document and defines contents related to Android TV.</a:t>
            </a:r>
            <a:endParaRPr lang="en-US" altLang="ko-KR" sz="1600" dirty="0">
              <a:solidFill>
                <a:prstClr val="black"/>
              </a:solidFill>
              <a:latin typeface="맑은 고딕" panose="020B0503020000020004" pitchFamily="50" charset="-127"/>
              <a:ea typeface="맑은 고딕" panose="020B0503020000020004" pitchFamily="50" charset="-127"/>
              <a:cs typeface="Arial" panose="020B0604020202020204" pitchFamily="34" charset="0"/>
            </a:endParaRPr>
          </a:p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altLang="ko-KR" dirty="0"/>
              <a:t>Parts not defined in the document follow the latest SK </a:t>
            </a:r>
            <a:r>
              <a:rPr lang="en-US" altLang="ko-KR" dirty="0" err="1"/>
              <a:t>Btv</a:t>
            </a:r>
            <a:r>
              <a:rPr lang="en-US" altLang="ko-KR" dirty="0"/>
              <a:t> UI 5.0 document definition.</a:t>
            </a:r>
            <a:endParaRPr lang="en-US" altLang="ko-KR" sz="1600" dirty="0">
              <a:solidFill>
                <a:srgbClr val="000000"/>
              </a:solidFill>
              <a:latin typeface="맑은 고딕" panose="020B0503020000020004" pitchFamily="50" charset="-127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1296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96883" y="280484"/>
            <a:ext cx="1038225" cy="42799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600" spc="-114" dirty="0">
                <a:latin typeface="맑은 고딕" charset="-127"/>
                <a:cs typeface="맑은 고딕" charset="-127"/>
              </a:rPr>
              <a:t>History</a:t>
            </a:r>
            <a:endParaRPr sz="2600" dirty="0">
              <a:latin typeface="맑은 고딕" charset="-127"/>
              <a:cs typeface="맑은 고딕" charset="-127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80442" y="886534"/>
            <a:ext cx="19346545" cy="0"/>
          </a:xfrm>
          <a:custGeom>
            <a:avLst/>
            <a:gdLst/>
            <a:ahLst/>
            <a:cxnLst/>
            <a:rect l="l" t="t" r="r" b="b"/>
            <a:pathLst>
              <a:path w="19346545">
                <a:moveTo>
                  <a:pt x="0" y="0"/>
                </a:moveTo>
                <a:lnTo>
                  <a:pt x="19345937" y="0"/>
                </a:lnTo>
              </a:path>
            </a:pathLst>
          </a:custGeom>
          <a:ln w="279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5" name="object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4603783"/>
              </p:ext>
            </p:extLst>
          </p:nvPr>
        </p:nvGraphicFramePr>
        <p:xfrm>
          <a:off x="938889" y="1455592"/>
          <a:ext cx="18227675" cy="391286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011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99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166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7210"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500" spc="80" dirty="0">
                          <a:latin typeface="맑은 고딕" charset="-127"/>
                          <a:cs typeface="맑은 고딕" charset="-127"/>
                        </a:rPr>
                        <a:t>201</a:t>
                      </a:r>
                      <a:r>
                        <a:rPr lang="en-US" sz="1500" spc="80" dirty="0">
                          <a:latin typeface="맑은 고딕" charset="-127"/>
                          <a:cs typeface="맑은 고딕" charset="-127"/>
                        </a:rPr>
                        <a:t>8</a:t>
                      </a:r>
                      <a:r>
                        <a:rPr sz="1500" spc="80" dirty="0">
                          <a:latin typeface="맑은 고딕" charset="-127"/>
                          <a:cs typeface="맑은 고딕" charset="-127"/>
                        </a:rPr>
                        <a:t>.0</a:t>
                      </a:r>
                      <a:r>
                        <a:rPr lang="en-US" sz="1500" spc="80" dirty="0">
                          <a:latin typeface="맑은 고딕" charset="-127"/>
                          <a:cs typeface="맑은 고딕" charset="-127"/>
                        </a:rPr>
                        <a:t>4</a:t>
                      </a:r>
                      <a:r>
                        <a:rPr sz="1500" spc="80" dirty="0">
                          <a:latin typeface="맑은 고딕" charset="-127"/>
                          <a:cs typeface="맑은 고딕" charset="-127"/>
                        </a:rPr>
                        <a:t>.</a:t>
                      </a:r>
                      <a:r>
                        <a:rPr lang="en-US" sz="1500" spc="80" dirty="0">
                          <a:latin typeface="맑은 고딕" charset="-127"/>
                          <a:cs typeface="맑은 고딕" charset="-127"/>
                        </a:rPr>
                        <a:t>26</a:t>
                      </a:r>
                      <a:endParaRPr sz="1500" dirty="0">
                        <a:latin typeface="맑은 고딕" charset="-127"/>
                        <a:cs typeface="맑은 고딕" charset="-127"/>
                      </a:endParaRPr>
                    </a:p>
                  </a:txBody>
                  <a:tcPr marL="0" marR="0" marT="36195" marB="0">
                    <a:lnB w="9525">
                      <a:solidFill>
                        <a:srgbClr val="97979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8224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500" spc="85" dirty="0">
                          <a:latin typeface="맑은 고딕" charset="-127"/>
                          <a:cs typeface="맑은 고딕" charset="-127"/>
                        </a:rPr>
                        <a:t>v</a:t>
                      </a:r>
                      <a:r>
                        <a:rPr lang="en-US" sz="1500" spc="85" dirty="0">
                          <a:latin typeface="맑은 고딕" charset="-127"/>
                          <a:cs typeface="맑은 고딕" charset="-127"/>
                        </a:rPr>
                        <a:t>1</a:t>
                      </a:r>
                      <a:r>
                        <a:rPr sz="1500" spc="85" dirty="0">
                          <a:latin typeface="맑은 고딕" charset="-127"/>
                          <a:cs typeface="맑은 고딕" charset="-127"/>
                        </a:rPr>
                        <a:t>.</a:t>
                      </a:r>
                      <a:r>
                        <a:rPr lang="en-US" sz="1500" spc="85" dirty="0">
                          <a:latin typeface="맑은 고딕" charset="-127"/>
                          <a:cs typeface="맑은 고딕" charset="-127"/>
                        </a:rPr>
                        <a:t>0</a:t>
                      </a:r>
                      <a:endParaRPr sz="1500" dirty="0">
                        <a:latin typeface="맑은 고딕" charset="-127"/>
                        <a:cs typeface="맑은 고딕" charset="-127"/>
                      </a:endParaRPr>
                    </a:p>
                  </a:txBody>
                  <a:tcPr marL="0" marR="0" marT="36195" marB="0">
                    <a:lnB w="9525">
                      <a:solidFill>
                        <a:srgbClr val="979797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74650" indent="-173990">
                        <a:lnSpc>
                          <a:spcPct val="100000"/>
                        </a:lnSpc>
                        <a:spcBef>
                          <a:spcPts val="285"/>
                        </a:spcBef>
                        <a:buFont typeface="DejaVu Sans"/>
                        <a:buChar char="•"/>
                        <a:tabLst>
                          <a:tab pos="375285" algn="l"/>
                        </a:tabLst>
                      </a:pPr>
                      <a:r>
                        <a:rPr lang="en-US" sz="1500" spc="-20" dirty="0">
                          <a:latin typeface="맑은 고딕" charset="-127"/>
                          <a:cs typeface="맑은 고딕" charset="-127"/>
                        </a:rPr>
                        <a:t>Release ATV booting</a:t>
                      </a:r>
                      <a:r>
                        <a:rPr sz="1500" spc="-10" dirty="0"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en-US" sz="1500" spc="-10" dirty="0">
                          <a:latin typeface="맑은 고딕" charset="-127"/>
                          <a:cs typeface="맑은 고딕" charset="-127"/>
                        </a:rPr>
                        <a:t>v</a:t>
                      </a:r>
                      <a:r>
                        <a:rPr sz="1500" spc="50" dirty="0">
                          <a:latin typeface="맑은 고딕" charset="-127"/>
                          <a:cs typeface="맑은 고딕" charset="-127"/>
                        </a:rPr>
                        <a:t>1</a:t>
                      </a:r>
                      <a:r>
                        <a:rPr lang="en-US" sz="1500" spc="50" dirty="0">
                          <a:latin typeface="맑은 고딕" charset="-127"/>
                          <a:cs typeface="맑은 고딕" charset="-127"/>
                        </a:rPr>
                        <a:t>.0</a:t>
                      </a:r>
                      <a:endParaRPr sz="1500" dirty="0">
                        <a:latin typeface="맑은 고딕" charset="-127"/>
                        <a:cs typeface="맑은 고딕" charset="-127"/>
                      </a:endParaRPr>
                    </a:p>
                  </a:txBody>
                  <a:tcPr marL="0" marR="0" marT="36195" marB="0">
                    <a:lnB w="9525">
                      <a:solidFill>
                        <a:srgbClr val="979797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159"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1989"/>
                        </a:spcBef>
                      </a:pPr>
                      <a:r>
                        <a:rPr lang="en-US" sz="1500" dirty="0">
                          <a:latin typeface="맑은 고딕" charset="-127"/>
                          <a:cs typeface="맑은 고딕" charset="-127"/>
                        </a:rPr>
                        <a:t>2018.06.19</a:t>
                      </a:r>
                      <a:endParaRPr sz="1500" dirty="0">
                        <a:latin typeface="맑은 고딕" charset="-127"/>
                        <a:cs typeface="맑은 고딕" charset="-127"/>
                      </a:endParaRPr>
                    </a:p>
                  </a:txBody>
                  <a:tcPr marL="0" marR="0" marT="252729" marB="0">
                    <a:lnT w="9525">
                      <a:solidFill>
                        <a:srgbClr val="979797"/>
                      </a:solidFill>
                      <a:prstDash val="solid"/>
                    </a:lnT>
                    <a:lnB w="9525" cap="flat" cmpd="sng" algn="ctr">
                      <a:solidFill>
                        <a:srgbClr val="9797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245">
                        <a:lnSpc>
                          <a:spcPct val="100000"/>
                        </a:lnSpc>
                        <a:spcBef>
                          <a:spcPts val="1989"/>
                        </a:spcBef>
                      </a:pPr>
                      <a:r>
                        <a:rPr lang="en-US" sz="1500" dirty="0">
                          <a:latin typeface="맑은 고딕" charset="-127"/>
                          <a:cs typeface="맑은 고딕" charset="-127"/>
                        </a:rPr>
                        <a:t>v1.1</a:t>
                      </a:r>
                      <a:endParaRPr sz="1500" dirty="0">
                        <a:latin typeface="맑은 고딕" charset="-127"/>
                        <a:cs typeface="맑은 고딕" charset="-127"/>
                      </a:endParaRPr>
                    </a:p>
                  </a:txBody>
                  <a:tcPr marL="0" marR="0" marT="252729" marB="0">
                    <a:lnT w="9525">
                      <a:solidFill>
                        <a:srgbClr val="979797"/>
                      </a:solidFill>
                      <a:prstDash val="solid"/>
                    </a:lnT>
                    <a:lnB w="9525" cap="flat" cmpd="sng" algn="ctr">
                      <a:solidFill>
                        <a:srgbClr val="9797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81635" indent="-173990">
                        <a:lnSpc>
                          <a:spcPct val="100000"/>
                        </a:lnSpc>
                        <a:spcBef>
                          <a:spcPts val="1989"/>
                        </a:spcBef>
                        <a:buFont typeface="DejaVu Sans"/>
                        <a:buChar char="•"/>
                        <a:tabLst>
                          <a:tab pos="382270" algn="l"/>
                        </a:tabLst>
                      </a:pPr>
                      <a:r>
                        <a:rPr lang="en-US" sz="1500" dirty="0">
                          <a:latin typeface="맑은 고딕" charset="-127"/>
                          <a:cs typeface="맑은 고딕" charset="-127"/>
                        </a:rPr>
                        <a:t>Add Booting Sequence</a:t>
                      </a:r>
                      <a:endParaRPr lang="en-US" altLang="ko-KR" sz="1500" dirty="0">
                        <a:latin typeface="맑은 고딕" charset="-127"/>
                        <a:cs typeface="맑은 고딕" charset="-127"/>
                      </a:endParaRPr>
                    </a:p>
                    <a:p>
                      <a:pPr marL="381635" indent="-173990">
                        <a:lnSpc>
                          <a:spcPct val="100000"/>
                        </a:lnSpc>
                        <a:spcBef>
                          <a:spcPts val="1989"/>
                        </a:spcBef>
                        <a:buFont typeface="DejaVu Sans"/>
                        <a:buChar char="•"/>
                        <a:tabLst>
                          <a:tab pos="382270" algn="l"/>
                        </a:tabLst>
                      </a:pPr>
                      <a:r>
                        <a:rPr lang="en-US" altLang="ko-KR" sz="1500" dirty="0">
                          <a:latin typeface="맑은 고딕" charset="-127"/>
                          <a:cs typeface="맑은 고딕" charset="-127"/>
                        </a:rPr>
                        <a:t>Add Android Booting</a:t>
                      </a:r>
                      <a:r>
                        <a:rPr lang="en-US" altLang="ko-KR" sz="1500" baseline="0" dirty="0">
                          <a:latin typeface="맑은 고딕" charset="-127"/>
                          <a:cs typeface="맑은 고딕" charset="-127"/>
                        </a:rPr>
                        <a:t> Image (Splash Screen)</a:t>
                      </a:r>
                    </a:p>
                    <a:p>
                      <a:pPr marL="381635" indent="-173990">
                        <a:lnSpc>
                          <a:spcPct val="100000"/>
                        </a:lnSpc>
                        <a:spcBef>
                          <a:spcPts val="1989"/>
                        </a:spcBef>
                        <a:buFont typeface="DejaVu Sans"/>
                        <a:buChar char="•"/>
                        <a:tabLst>
                          <a:tab pos="382270" algn="l"/>
                        </a:tabLst>
                      </a:pPr>
                      <a:r>
                        <a:rPr lang="en-US" altLang="ko-KR" sz="1500" baseline="0" dirty="0">
                          <a:latin typeface="맑은 고딕" charset="-127"/>
                          <a:cs typeface="맑은 고딕" charset="-127"/>
                        </a:rPr>
                        <a:t>Add B tv ID video play policy</a:t>
                      </a:r>
                      <a:endParaRPr lang="ko-KR" altLang="en-US" sz="1500" baseline="0" dirty="0">
                        <a:latin typeface="맑은 고딕" charset="-127"/>
                        <a:cs typeface="맑은 고딕" charset="-127"/>
                      </a:endParaRPr>
                    </a:p>
                    <a:p>
                      <a:pPr marL="207645" indent="0">
                        <a:lnSpc>
                          <a:spcPct val="100000"/>
                        </a:lnSpc>
                        <a:spcBef>
                          <a:spcPts val="1989"/>
                        </a:spcBef>
                        <a:buFont typeface="DejaVu Sans"/>
                        <a:buNone/>
                        <a:tabLst>
                          <a:tab pos="382270" algn="l"/>
                        </a:tabLst>
                      </a:pPr>
                      <a:endParaRPr lang="en-US" altLang="ko-KR" sz="1500" dirty="0">
                        <a:latin typeface="맑은 고딕" charset="-127"/>
                        <a:cs typeface="맑은 고딕" charset="-127"/>
                      </a:endParaRPr>
                    </a:p>
                  </a:txBody>
                  <a:tcPr marL="0" marR="0" marT="252729" marB="0">
                    <a:lnT w="9525">
                      <a:solidFill>
                        <a:srgbClr val="979797"/>
                      </a:solidFill>
                      <a:prstDash val="solid"/>
                    </a:lnT>
                    <a:lnB w="9525" cap="flat" cmpd="sng" algn="ctr">
                      <a:solidFill>
                        <a:srgbClr val="97979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159"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1989"/>
                        </a:spcBef>
                      </a:pPr>
                      <a:r>
                        <a:rPr lang="en-US" sz="1500" dirty="0">
                          <a:latin typeface="맑은 고딕" charset="-127"/>
                          <a:cs typeface="맑은 고딕" charset="-127"/>
                        </a:rPr>
                        <a:t>2018.12.11</a:t>
                      </a:r>
                      <a:endParaRPr sz="1500" dirty="0">
                        <a:latin typeface="맑은 고딕" charset="-127"/>
                        <a:cs typeface="맑은 고딕" charset="-127"/>
                      </a:endParaRPr>
                    </a:p>
                  </a:txBody>
                  <a:tcPr marL="0" marR="0" marT="252729" marB="0">
                    <a:lnT w="9525">
                      <a:solidFill>
                        <a:srgbClr val="979797"/>
                      </a:solidFill>
                      <a:prstDash val="soli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82245">
                        <a:lnSpc>
                          <a:spcPct val="100000"/>
                        </a:lnSpc>
                        <a:spcBef>
                          <a:spcPts val="1989"/>
                        </a:spcBef>
                      </a:pPr>
                      <a:r>
                        <a:rPr lang="en-US" sz="1500" dirty="0">
                          <a:latin typeface="맑은 고딕" charset="-127"/>
                          <a:cs typeface="맑은 고딕" charset="-127"/>
                        </a:rPr>
                        <a:t>v1.2</a:t>
                      </a:r>
                      <a:endParaRPr sz="1500" dirty="0">
                        <a:latin typeface="맑은 고딕" charset="-127"/>
                        <a:cs typeface="맑은 고딕" charset="-127"/>
                      </a:endParaRPr>
                    </a:p>
                  </a:txBody>
                  <a:tcPr marL="0" marR="0" marT="252729" marB="0">
                    <a:lnT w="9525">
                      <a:solidFill>
                        <a:srgbClr val="979797"/>
                      </a:solidFill>
                      <a:prstDash val="soli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81635" indent="-173990">
                        <a:lnSpc>
                          <a:spcPct val="100000"/>
                        </a:lnSpc>
                        <a:spcBef>
                          <a:spcPts val="1989"/>
                        </a:spcBef>
                        <a:buFont typeface="DejaVu Sans"/>
                        <a:buChar char="•"/>
                        <a:tabLst>
                          <a:tab pos="382270" algn="l"/>
                        </a:tabLst>
                      </a:pPr>
                      <a:r>
                        <a:rPr lang="en-US" altLang="ko-KR" sz="1500" dirty="0">
                          <a:solidFill>
                            <a:schemeClr val="tx1"/>
                          </a:solidFill>
                          <a:latin typeface="맑은 고딕" charset="-127"/>
                          <a:ea typeface="+mn-ea"/>
                          <a:cs typeface="맑은 고딕" charset="-127"/>
                        </a:rPr>
                        <a:t>Delete Android Booting Image</a:t>
                      </a:r>
                    </a:p>
                    <a:p>
                      <a:pPr marL="381635" indent="-173990">
                        <a:lnSpc>
                          <a:spcPct val="100000"/>
                        </a:lnSpc>
                        <a:spcBef>
                          <a:spcPts val="1989"/>
                        </a:spcBef>
                        <a:buFont typeface="DejaVu Sans"/>
                        <a:buChar char="•"/>
                        <a:tabLst>
                          <a:tab pos="382270" algn="l"/>
                        </a:tabLst>
                      </a:pPr>
                      <a:r>
                        <a:rPr lang="en-US" altLang="ko-KR" sz="1500" dirty="0">
                          <a:solidFill>
                            <a:schemeClr val="tx1"/>
                          </a:solidFill>
                          <a:latin typeface="맑은 고딕" charset="-127"/>
                          <a:ea typeface="+mn-ea"/>
                          <a:cs typeface="맑은 고딕" charset="-127"/>
                        </a:rPr>
                        <a:t>Promotion/Advertisement &gt; Modify message in Guide area when error occurs.</a:t>
                      </a:r>
                      <a:r>
                        <a:rPr lang="ko-KR" altLang="en-US" sz="1500" dirty="0">
                          <a:solidFill>
                            <a:schemeClr val="tx1"/>
                          </a:solidFill>
                          <a:latin typeface="맑은 고딕" charset="-127"/>
                          <a:ea typeface="+mn-ea"/>
                          <a:cs typeface="맑은 고딕" charset="-127"/>
                        </a:rPr>
                        <a:t> </a:t>
                      </a:r>
                      <a:endParaRPr lang="en-US" altLang="ko-KR" sz="1500" dirty="0">
                        <a:solidFill>
                          <a:schemeClr val="tx1"/>
                        </a:solidFill>
                        <a:latin typeface="맑은 고딕" charset="-127"/>
                        <a:ea typeface="+mn-ea"/>
                        <a:cs typeface="맑은 고딕" charset="-127"/>
                      </a:endParaRPr>
                    </a:p>
                    <a:p>
                      <a:pPr marL="207645" indent="0">
                        <a:lnSpc>
                          <a:spcPct val="100000"/>
                        </a:lnSpc>
                        <a:spcBef>
                          <a:spcPts val="1989"/>
                        </a:spcBef>
                        <a:buFont typeface="DejaVu Sans"/>
                        <a:buNone/>
                        <a:tabLst>
                          <a:tab pos="382270" algn="l"/>
                        </a:tabLst>
                      </a:pPr>
                      <a:endParaRPr lang="en-US" altLang="ko-KR" sz="1500" dirty="0">
                        <a:latin typeface="맑은 고딕" charset="-127"/>
                        <a:cs typeface="맑은 고딕" charset="-127"/>
                      </a:endParaRPr>
                    </a:p>
                  </a:txBody>
                  <a:tcPr marL="0" marR="0" marT="252729" marB="0">
                    <a:lnT w="9525">
                      <a:solidFill>
                        <a:srgbClr val="979797"/>
                      </a:solidFill>
                      <a:prstDash val="solid"/>
                    </a:lnT>
                    <a:lnB w="63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4516329"/>
                  </a:ext>
                </a:extLst>
              </a:tr>
            </a:tbl>
          </a:graphicData>
        </a:graphic>
      </p:graphicFrame>
      <p:sp>
        <p:nvSpPr>
          <p:cNvPr id="6" name="object 6"/>
          <p:cNvSpPr txBox="1"/>
          <p:nvPr/>
        </p:nvSpPr>
        <p:spPr>
          <a:xfrm>
            <a:off x="19512942" y="10703902"/>
            <a:ext cx="294640" cy="300082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360"/>
              </a:spcBef>
            </a:pPr>
            <a:r>
              <a:rPr sz="1650" spc="65" dirty="0">
                <a:latin typeface="맑은 고딕" charset="-127"/>
                <a:cs typeface="맑은 고딕" charset="-127"/>
              </a:rPr>
              <a:t>1</a:t>
            </a:r>
            <a:endParaRPr sz="1650" dirty="0">
              <a:latin typeface="맑은 고딕" charset="-127"/>
              <a:cs typeface="맑은 고딕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75131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4F57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1725466" y="2877264"/>
            <a:ext cx="10612584" cy="11144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ko-KR" sz="7150" spc="-5" dirty="0">
                <a:solidFill>
                  <a:srgbClr val="FFFFFF"/>
                </a:solidFill>
              </a:rPr>
              <a:t>Android</a:t>
            </a:r>
            <a:r>
              <a:rPr lang="ko-KR" altLang="en-US" sz="7150" spc="-5" dirty="0">
                <a:solidFill>
                  <a:srgbClr val="FFFFFF"/>
                </a:solidFill>
              </a:rPr>
              <a:t> </a:t>
            </a:r>
            <a:r>
              <a:rPr lang="en-US" altLang="ko-KR" sz="7150" spc="-5" dirty="0">
                <a:solidFill>
                  <a:srgbClr val="FFFFFF"/>
                </a:solidFill>
              </a:rPr>
              <a:t>TV</a:t>
            </a:r>
            <a:endParaRPr sz="7150" dirty="0"/>
          </a:p>
        </p:txBody>
      </p:sp>
    </p:spTree>
    <p:extLst>
      <p:ext uri="{BB962C8B-B14F-4D97-AF65-F5344CB8AC3E}">
        <p14:creationId xmlns:p14="http://schemas.microsoft.com/office/powerpoint/2010/main" val="31824094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685358" y="1215373"/>
            <a:ext cx="12719492" cy="2937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26390" indent="-174625">
              <a:lnSpc>
                <a:spcPct val="150000"/>
              </a:lnSpc>
              <a:spcBef>
                <a:spcPts val="1285"/>
              </a:spcBef>
              <a:buFontTx/>
              <a:buChar char="•"/>
              <a:tabLst>
                <a:tab pos="327025" algn="l"/>
              </a:tabLst>
            </a:pPr>
            <a:r>
              <a:rPr lang="en-US" altLang="ko-KR" sz="1400" spc="15" dirty="0">
                <a:latin typeface="맑은 고딕" charset="-127"/>
                <a:cs typeface="맑은 고딕" charset="-127"/>
              </a:rPr>
              <a:t>Define Android TV Cold Booting Sequence</a:t>
            </a:r>
            <a:endParaRPr lang="en-US" altLang="ko-KR" sz="1400" dirty="0">
              <a:latin typeface="맑은 고딕" charset="-127"/>
              <a:cs typeface="맑은 고딕" charset="-127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19631772" y="10703902"/>
            <a:ext cx="175895" cy="335915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360"/>
              </a:spcBef>
            </a:pPr>
            <a:fld id="{81D60167-4931-47E6-BA6A-407CBD079E47}" type="slidenum">
              <a:rPr sz="1650" spc="155" dirty="0">
                <a:latin typeface="Noto Sans Mono CJK JP Regular"/>
                <a:cs typeface="Noto Sans Mono CJK JP Regular"/>
              </a:rPr>
              <a:t>5</a:t>
            </a:fld>
            <a:endParaRPr sz="1650">
              <a:latin typeface="Noto Sans Mono CJK JP Regular"/>
              <a:cs typeface="Noto Sans Mono CJK JP Regular"/>
            </a:endParaRPr>
          </a:p>
        </p:txBody>
      </p:sp>
      <p:sp>
        <p:nvSpPr>
          <p:cNvPr id="113" name="제목 112"/>
          <p:cNvSpPr>
            <a:spLocks noGrp="1"/>
          </p:cNvSpPr>
          <p:nvPr>
            <p:ph type="title"/>
          </p:nvPr>
        </p:nvSpPr>
        <p:spPr>
          <a:xfrm>
            <a:off x="685359" y="671398"/>
            <a:ext cx="7691138" cy="423193"/>
          </a:xfrm>
        </p:spPr>
        <p:txBody>
          <a:bodyPr/>
          <a:lstStyle/>
          <a:p>
            <a:r>
              <a:rPr lang="en-US" altLang="ko-KR" dirty="0"/>
              <a:t>Android TV Booting Sequence</a:t>
            </a:r>
            <a:endParaRPr lang="ko-KR" altLang="en-US" dirty="0"/>
          </a:p>
        </p:txBody>
      </p:sp>
      <p:cxnSp>
        <p:nvCxnSpPr>
          <p:cNvPr id="75" name="직선 화살표 연결선 74"/>
          <p:cNvCxnSpPr>
            <a:stCxn id="208" idx="3"/>
            <a:endCxn id="217" idx="1"/>
          </p:cNvCxnSpPr>
          <p:nvPr/>
        </p:nvCxnSpPr>
        <p:spPr>
          <a:xfrm>
            <a:off x="3088047" y="3851798"/>
            <a:ext cx="1403655" cy="0"/>
          </a:xfrm>
          <a:prstGeom prst="straightConnector1">
            <a:avLst/>
          </a:prstGeom>
          <a:ln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8" name="직사각형 207"/>
          <p:cNvSpPr/>
          <p:nvPr/>
        </p:nvSpPr>
        <p:spPr>
          <a:xfrm>
            <a:off x="885652" y="3273328"/>
            <a:ext cx="2202395" cy="115694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solidFill>
                  <a:schemeClr val="bg1"/>
                </a:solidFill>
                <a:latin typeface="맑은 고딕" charset="-127"/>
                <a:cs typeface="맑은 고딕" charset="-127"/>
              </a:rPr>
              <a:t>STB Cold Booting</a:t>
            </a:r>
            <a:endParaRPr lang="ko-KR" altLang="en-US" sz="1400" dirty="0">
              <a:solidFill>
                <a:schemeClr val="bg1"/>
              </a:solidFill>
              <a:latin typeface="맑은 고딕" charset="-127"/>
              <a:cs typeface="맑은 고딕" charset="-127"/>
            </a:endParaRPr>
          </a:p>
        </p:txBody>
      </p:sp>
      <p:sp>
        <p:nvSpPr>
          <p:cNvPr id="217" name="직사각형 216"/>
          <p:cNvSpPr/>
          <p:nvPr/>
        </p:nvSpPr>
        <p:spPr>
          <a:xfrm>
            <a:off x="4491702" y="3273328"/>
            <a:ext cx="2202395" cy="115694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1400" dirty="0">
                <a:solidFill>
                  <a:schemeClr val="tx1"/>
                </a:solidFill>
                <a:latin typeface="맑은 고딕" charset="-127"/>
                <a:cs typeface="맑은 고딕" charset="-127"/>
              </a:rPr>
              <a:t>15.1 Boot Image</a:t>
            </a:r>
            <a:br>
              <a:rPr lang="en-US" altLang="ko-KR" sz="1400" dirty="0">
                <a:solidFill>
                  <a:schemeClr val="tx1"/>
                </a:solidFill>
                <a:latin typeface="맑은 고딕" charset="-127"/>
                <a:cs typeface="맑은 고딕" charset="-127"/>
              </a:rPr>
            </a:br>
            <a:r>
              <a:rPr lang="en-US" altLang="ko-KR" sz="1400" dirty="0">
                <a:solidFill>
                  <a:schemeClr val="tx1"/>
                </a:solidFill>
                <a:latin typeface="맑은 고딕" charset="-127"/>
                <a:cs typeface="맑은 고딕" charset="-127"/>
              </a:rPr>
              <a:t>(Splash Screen)</a:t>
            </a:r>
            <a:endParaRPr lang="ko-KR" altLang="en-US" sz="1400" dirty="0">
              <a:solidFill>
                <a:schemeClr val="tx1"/>
              </a:solidFill>
              <a:latin typeface="맑은 고딕" charset="-127"/>
              <a:cs typeface="맑은 고딕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8097752" y="3273328"/>
            <a:ext cx="2202395" cy="115694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1400" dirty="0">
                <a:solidFill>
                  <a:schemeClr val="tx1"/>
                </a:solidFill>
                <a:latin typeface="맑은 고딕" charset="-127"/>
                <a:cs typeface="맑은 고딕" charset="-127"/>
              </a:rPr>
              <a:t>15.2.1 B tv ID Image</a:t>
            </a:r>
            <a:endParaRPr lang="ko-KR" altLang="en-US" sz="1400" dirty="0">
              <a:solidFill>
                <a:schemeClr val="tx1"/>
              </a:solidFill>
              <a:latin typeface="맑은 고딕" charset="-127"/>
              <a:cs typeface="맑은 고딕" charset="-127"/>
            </a:endParaRPr>
          </a:p>
        </p:txBody>
      </p:sp>
      <p:cxnSp>
        <p:nvCxnSpPr>
          <p:cNvPr id="3" name="직선 화살표 연결선 2"/>
          <p:cNvCxnSpPr>
            <a:stCxn id="217" idx="3"/>
            <a:endCxn id="34" idx="1"/>
          </p:cNvCxnSpPr>
          <p:nvPr/>
        </p:nvCxnSpPr>
        <p:spPr>
          <a:xfrm>
            <a:off x="6694097" y="3851798"/>
            <a:ext cx="1403655" cy="0"/>
          </a:xfrm>
          <a:prstGeom prst="straightConnector1">
            <a:avLst/>
          </a:prstGeom>
          <a:ln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직사각형 38"/>
          <p:cNvSpPr/>
          <p:nvPr/>
        </p:nvSpPr>
        <p:spPr>
          <a:xfrm>
            <a:off x="11703802" y="3273328"/>
            <a:ext cx="2202395" cy="115694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1400" dirty="0">
                <a:solidFill>
                  <a:schemeClr val="tx1"/>
                </a:solidFill>
                <a:latin typeface="맑은 고딕" charset="-127"/>
                <a:cs typeface="맑은 고딕" charset="-127"/>
              </a:rPr>
              <a:t>15.2.2 B tv ID Video</a:t>
            </a:r>
            <a:endParaRPr lang="ko-KR" altLang="en-US" sz="1400" dirty="0">
              <a:solidFill>
                <a:schemeClr val="tx1"/>
              </a:solidFill>
              <a:latin typeface="맑은 고딕" charset="-127"/>
              <a:cs typeface="맑은 고딕" charset="-127"/>
            </a:endParaRPr>
          </a:p>
        </p:txBody>
      </p:sp>
      <p:cxnSp>
        <p:nvCxnSpPr>
          <p:cNvPr id="7" name="직선 화살표 연결선 6"/>
          <p:cNvCxnSpPr>
            <a:stCxn id="34" idx="3"/>
            <a:endCxn id="39" idx="1"/>
          </p:cNvCxnSpPr>
          <p:nvPr/>
        </p:nvCxnSpPr>
        <p:spPr>
          <a:xfrm>
            <a:off x="10300147" y="3851798"/>
            <a:ext cx="1403655" cy="0"/>
          </a:xfrm>
          <a:prstGeom prst="straightConnector1">
            <a:avLst/>
          </a:prstGeom>
          <a:ln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직사각형 41"/>
          <p:cNvSpPr/>
          <p:nvPr/>
        </p:nvSpPr>
        <p:spPr>
          <a:xfrm>
            <a:off x="15309850" y="3273328"/>
            <a:ext cx="2202395" cy="115694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1400" dirty="0">
                <a:solidFill>
                  <a:schemeClr val="tx1"/>
                </a:solidFill>
                <a:latin typeface="맑은 고딕" charset="-127"/>
                <a:cs typeface="맑은 고딕" charset="-127"/>
              </a:rPr>
              <a:t>15.3 Android TV</a:t>
            </a:r>
            <a:br>
              <a:rPr lang="en-US" altLang="ko-KR" sz="1400" dirty="0">
                <a:solidFill>
                  <a:schemeClr val="tx1"/>
                </a:solidFill>
                <a:latin typeface="맑은 고딕" charset="-127"/>
                <a:cs typeface="맑은 고딕" charset="-127"/>
              </a:rPr>
            </a:br>
            <a:r>
              <a:rPr lang="en-US" altLang="ko-KR" sz="1400" dirty="0">
                <a:solidFill>
                  <a:schemeClr val="tx1"/>
                </a:solidFill>
                <a:latin typeface="맑은 고딕" charset="-127"/>
                <a:cs typeface="맑은 고딕" charset="-127"/>
              </a:rPr>
              <a:t>Boot Animation</a:t>
            </a:r>
            <a:endParaRPr lang="ko-KR" altLang="en-US" sz="1400" dirty="0">
              <a:solidFill>
                <a:schemeClr val="tx1"/>
              </a:solidFill>
              <a:latin typeface="맑은 고딕" charset="-127"/>
              <a:cs typeface="맑은 고딕" charset="-127"/>
            </a:endParaRPr>
          </a:p>
        </p:txBody>
      </p:sp>
      <p:cxnSp>
        <p:nvCxnSpPr>
          <p:cNvPr id="10" name="직선 화살표 연결선 9"/>
          <p:cNvCxnSpPr>
            <a:stCxn id="39" idx="3"/>
            <a:endCxn id="42" idx="1"/>
          </p:cNvCxnSpPr>
          <p:nvPr/>
        </p:nvCxnSpPr>
        <p:spPr>
          <a:xfrm>
            <a:off x="13906197" y="3851798"/>
            <a:ext cx="1403653" cy="0"/>
          </a:xfrm>
          <a:prstGeom prst="straightConnector1">
            <a:avLst/>
          </a:prstGeom>
          <a:ln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직사각형 11"/>
          <p:cNvSpPr/>
          <p:nvPr/>
        </p:nvSpPr>
        <p:spPr>
          <a:xfrm>
            <a:off x="7918450" y="3146155"/>
            <a:ext cx="6172200" cy="1393935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8" name="TextBox 47"/>
          <p:cNvSpPr txBox="1"/>
          <p:nvPr/>
        </p:nvSpPr>
        <p:spPr>
          <a:xfrm>
            <a:off x="7918450" y="4638630"/>
            <a:ext cx="5679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400" dirty="0">
                <a:solidFill>
                  <a:srgbClr val="FF0000"/>
                </a:solidFill>
                <a:latin typeface="+mn-ea"/>
              </a:rPr>
              <a:t>※ B tv Booting Animation play only once</a:t>
            </a:r>
            <a:br>
              <a:rPr lang="en-US" altLang="ko-KR" sz="1400" dirty="0">
                <a:solidFill>
                  <a:srgbClr val="FF0000"/>
                </a:solidFill>
                <a:latin typeface="+mn-ea"/>
              </a:rPr>
            </a:br>
            <a:r>
              <a:rPr lang="en-US" altLang="ko-KR" sz="1400" dirty="0">
                <a:solidFill>
                  <a:srgbClr val="FF0000"/>
                </a:solidFill>
                <a:latin typeface="+mn-ea"/>
              </a:rPr>
              <a:t>   (OEM Booting cannot excess 15 sec.)  </a:t>
            </a:r>
          </a:p>
        </p:txBody>
      </p:sp>
      <p:graphicFrame>
        <p:nvGraphicFramePr>
          <p:cNvPr id="49" name="표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6799726"/>
              </p:ext>
            </p:extLst>
          </p:nvPr>
        </p:nvGraphicFramePr>
        <p:xfrm>
          <a:off x="16374533" y="0"/>
          <a:ext cx="3729567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9567">
                  <a:extLst>
                    <a:ext uri="{9D8B030D-6E8A-4147-A177-3AD203B41FA5}">
                      <a16:colId xmlns:a16="http://schemas.microsoft.com/office/drawing/2014/main" val="21997581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2018.06.19 v1.1</a:t>
                      </a:r>
                      <a:endParaRPr lang="ko-KR" altLang="en-US" sz="1200" dirty="0"/>
                    </a:p>
                  </a:txBody>
                  <a:tcPr anchor="ctr">
                    <a:lnL w="31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902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- Add Booting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Sequence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3339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b="1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2018.12.11 v1.2</a:t>
                      </a:r>
                      <a:endParaRPr lang="ko-KR" altLang="en-US" sz="1200" b="1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6976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defTabSz="91440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- Delete Android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Booting Image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3340229"/>
                  </a:ext>
                </a:extLst>
              </a:tr>
            </a:tbl>
          </a:graphicData>
        </a:graphic>
      </p:graphicFrame>
      <p:sp>
        <p:nvSpPr>
          <p:cNvPr id="17" name="직사각형 16"/>
          <p:cNvSpPr/>
          <p:nvPr/>
        </p:nvSpPr>
        <p:spPr>
          <a:xfrm>
            <a:off x="4307246" y="3146155"/>
            <a:ext cx="2544403" cy="1492475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i="1" dirty="0">
                <a:latin typeface="+mn-ea"/>
              </a:rPr>
              <a:t>Deleted (2018.12.11)</a:t>
            </a:r>
            <a:br>
              <a:rPr lang="en-US" altLang="ko-KR" b="1" i="1" dirty="0">
                <a:latin typeface="+mn-ea"/>
              </a:rPr>
            </a:br>
            <a:r>
              <a:rPr lang="en-US" altLang="ko-KR" b="1" i="1" dirty="0">
                <a:latin typeface="+mn-ea"/>
              </a:rPr>
              <a:t>Android</a:t>
            </a:r>
            <a:r>
              <a:rPr lang="ko-KR" altLang="en-US" b="1" i="1" dirty="0">
                <a:latin typeface="+mn-ea"/>
              </a:rPr>
              <a:t> </a:t>
            </a:r>
            <a:r>
              <a:rPr lang="en-US" altLang="ko-KR" b="1" i="1" dirty="0">
                <a:latin typeface="+mn-ea"/>
              </a:rPr>
              <a:t>Booting Image </a:t>
            </a:r>
            <a:r>
              <a:rPr lang="ko-KR" altLang="en-US" b="1" i="1" dirty="0">
                <a:latin typeface="+mn-ea"/>
              </a:rPr>
              <a:t>삭제</a:t>
            </a:r>
          </a:p>
        </p:txBody>
      </p:sp>
    </p:spTree>
    <p:extLst>
      <p:ext uri="{BB962C8B-B14F-4D97-AF65-F5344CB8AC3E}">
        <p14:creationId xmlns:p14="http://schemas.microsoft.com/office/powerpoint/2010/main" val="4113877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685358" y="1215373"/>
            <a:ext cx="12719492" cy="29373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26390" indent="-174625">
              <a:lnSpc>
                <a:spcPct val="150000"/>
              </a:lnSpc>
              <a:spcBef>
                <a:spcPts val="1285"/>
              </a:spcBef>
              <a:buFontTx/>
              <a:buChar char="•"/>
              <a:tabLst>
                <a:tab pos="327025" algn="l"/>
              </a:tabLst>
            </a:pPr>
            <a:r>
              <a:rPr lang="en-US" altLang="ko-KR" sz="1400" spc="15" dirty="0">
                <a:latin typeface="맑은 고딕" charset="-127"/>
                <a:cs typeface="맑은 고딕" charset="-127"/>
              </a:rPr>
              <a:t>The flow ATV first boot OR Boot after new version patch</a:t>
            </a:r>
            <a:endParaRPr lang="en-US" altLang="ko-KR" sz="1400" dirty="0">
              <a:latin typeface="맑은 고딕" charset="-127"/>
              <a:cs typeface="맑은 고딕" charset="-127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19631772" y="10703902"/>
            <a:ext cx="175895" cy="335915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360"/>
              </a:spcBef>
            </a:pPr>
            <a:fld id="{81D60167-4931-47E6-BA6A-407CBD079E47}" type="slidenum">
              <a:rPr sz="1650" spc="155" dirty="0">
                <a:latin typeface="Noto Sans Mono CJK JP Regular"/>
                <a:cs typeface="Noto Sans Mono CJK JP Regular"/>
              </a:rPr>
              <a:t>6</a:t>
            </a:fld>
            <a:endParaRPr sz="1650">
              <a:latin typeface="Noto Sans Mono CJK JP Regular"/>
              <a:cs typeface="Noto Sans Mono CJK JP Regular"/>
            </a:endParaRPr>
          </a:p>
        </p:txBody>
      </p:sp>
      <p:sp>
        <p:nvSpPr>
          <p:cNvPr id="113" name="제목 112"/>
          <p:cNvSpPr>
            <a:spLocks noGrp="1"/>
          </p:cNvSpPr>
          <p:nvPr>
            <p:ph type="title"/>
          </p:nvPr>
        </p:nvSpPr>
        <p:spPr>
          <a:xfrm>
            <a:off x="685358" y="671398"/>
            <a:ext cx="12180954" cy="423193"/>
          </a:xfrm>
        </p:spPr>
        <p:txBody>
          <a:bodyPr/>
          <a:lstStyle/>
          <a:p>
            <a:r>
              <a:rPr lang="en-US" altLang="ko-KR" dirty="0"/>
              <a:t>The flow of SKB authentication and Google account set after boot</a:t>
            </a:r>
            <a:endParaRPr lang="ko-KR" altLang="en-US" dirty="0"/>
          </a:p>
        </p:txBody>
      </p:sp>
      <p:cxnSp>
        <p:nvCxnSpPr>
          <p:cNvPr id="75" name="직선 화살표 연결선 74"/>
          <p:cNvCxnSpPr>
            <a:stCxn id="208" idx="3"/>
            <a:endCxn id="207" idx="1"/>
          </p:cNvCxnSpPr>
          <p:nvPr/>
        </p:nvCxnSpPr>
        <p:spPr>
          <a:xfrm>
            <a:off x="3088047" y="3851798"/>
            <a:ext cx="957449" cy="0"/>
          </a:xfrm>
          <a:prstGeom prst="straightConnector1">
            <a:avLst/>
          </a:prstGeom>
          <a:ln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9" name="직선 화살표 연결선 218"/>
          <p:cNvCxnSpPr>
            <a:stCxn id="207" idx="2"/>
            <a:endCxn id="217" idx="0"/>
          </p:cNvCxnSpPr>
          <p:nvPr/>
        </p:nvCxnSpPr>
        <p:spPr>
          <a:xfrm>
            <a:off x="5146694" y="4430268"/>
            <a:ext cx="0" cy="694726"/>
          </a:xfrm>
          <a:prstGeom prst="straightConnector1">
            <a:avLst/>
          </a:prstGeom>
          <a:ln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6" name="직선 화살표 연결선 225"/>
          <p:cNvCxnSpPr>
            <a:stCxn id="207" idx="3"/>
            <a:endCxn id="43" idx="1"/>
          </p:cNvCxnSpPr>
          <p:nvPr/>
        </p:nvCxnSpPr>
        <p:spPr>
          <a:xfrm>
            <a:off x="6247891" y="3851798"/>
            <a:ext cx="957449" cy="0"/>
          </a:xfrm>
          <a:prstGeom prst="straightConnector1">
            <a:avLst/>
          </a:prstGeom>
          <a:ln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" name="TextBox 234"/>
          <p:cNvSpPr txBox="1"/>
          <p:nvPr/>
        </p:nvSpPr>
        <p:spPr>
          <a:xfrm>
            <a:off x="5216349" y="4449192"/>
            <a:ext cx="253274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400" b="1" dirty="0">
                <a:solidFill>
                  <a:srgbClr val="FF0000"/>
                </a:solidFill>
                <a:latin typeface="+mn-ea"/>
              </a:rPr>
              <a:t>No</a:t>
            </a:r>
            <a:endParaRPr lang="ko-KR" altLang="en-US" sz="14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236" name="TextBox 235"/>
          <p:cNvSpPr txBox="1"/>
          <p:nvPr/>
        </p:nvSpPr>
        <p:spPr>
          <a:xfrm>
            <a:off x="6272014" y="3606548"/>
            <a:ext cx="27430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rPr>
              <a:t>Yes</a:t>
            </a:r>
            <a:endParaRPr lang="ko-KR" altLang="en-US" sz="1400" b="1" dirty="0">
              <a:solidFill>
                <a:schemeClr val="tx2">
                  <a:lumMod val="60000"/>
                  <a:lumOff val="40000"/>
                </a:schemeClr>
              </a:solidFill>
              <a:latin typeface="+mn-ea"/>
            </a:endParaRPr>
          </a:p>
        </p:txBody>
      </p:sp>
      <p:sp>
        <p:nvSpPr>
          <p:cNvPr id="207" name="순서도: 판단 206"/>
          <p:cNvSpPr/>
          <p:nvPr/>
        </p:nvSpPr>
        <p:spPr>
          <a:xfrm>
            <a:off x="4045496" y="3273328"/>
            <a:ext cx="2202395" cy="1156940"/>
          </a:xfrm>
          <a:prstGeom prst="flowChartDecision">
            <a:avLst/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Complete SKB </a:t>
            </a:r>
          </a:p>
          <a:p>
            <a:pPr algn="ctr"/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Authentication?</a:t>
            </a:r>
            <a:endParaRPr lang="ko-KR" altLang="en-US" sz="14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208" name="직사각형 207"/>
          <p:cNvSpPr/>
          <p:nvPr/>
        </p:nvSpPr>
        <p:spPr>
          <a:xfrm>
            <a:off x="885652" y="3273328"/>
            <a:ext cx="2202395" cy="115694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맑은 고딕" charset="-127"/>
                <a:cs typeface="맑은 고딕" charset="-127"/>
              </a:rPr>
              <a:t>STB Booting</a:t>
            </a:r>
            <a:endParaRPr lang="ko-KR" altLang="en-US" sz="1400" dirty="0">
              <a:solidFill>
                <a:schemeClr val="tx1"/>
              </a:solidFill>
              <a:latin typeface="맑은 고딕" charset="-127"/>
              <a:cs typeface="맑은 고딕" charset="-127"/>
            </a:endParaRPr>
          </a:p>
        </p:txBody>
      </p:sp>
      <p:sp>
        <p:nvSpPr>
          <p:cNvPr id="217" name="직사각형 216"/>
          <p:cNvSpPr/>
          <p:nvPr/>
        </p:nvSpPr>
        <p:spPr>
          <a:xfrm>
            <a:off x="4045496" y="5124994"/>
            <a:ext cx="2202395" cy="115694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1400" dirty="0">
                <a:solidFill>
                  <a:schemeClr val="tx1"/>
                </a:solidFill>
                <a:latin typeface="맑은 고딕" charset="-127"/>
                <a:cs typeface="맑은 고딕" charset="-127"/>
              </a:rPr>
              <a:t>SKB Authentication popup</a:t>
            </a:r>
            <a:endParaRPr lang="ko-KR" altLang="en-US" sz="1400" dirty="0">
              <a:solidFill>
                <a:schemeClr val="tx1"/>
              </a:solidFill>
              <a:latin typeface="맑은 고딕" charset="-127"/>
              <a:cs typeface="맑은 고딕" charset="-127"/>
            </a:endParaRPr>
          </a:p>
        </p:txBody>
      </p:sp>
      <p:sp>
        <p:nvSpPr>
          <p:cNvPr id="230" name="직사각형 229"/>
          <p:cNvSpPr/>
          <p:nvPr/>
        </p:nvSpPr>
        <p:spPr>
          <a:xfrm>
            <a:off x="13525028" y="5124994"/>
            <a:ext cx="2202395" cy="115694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1400" dirty="0">
                <a:solidFill>
                  <a:schemeClr val="tx1"/>
                </a:solidFill>
                <a:latin typeface="맑은 고딕" charset="-127"/>
                <a:cs typeface="맑은 고딕" charset="-127"/>
              </a:rPr>
              <a:t>Enter Home and Pop up ATV welcome kit</a:t>
            </a:r>
            <a:endParaRPr lang="ko-KR" altLang="en-US" sz="1400" dirty="0">
              <a:solidFill>
                <a:schemeClr val="tx1"/>
              </a:solidFill>
              <a:latin typeface="맑은 고딕" charset="-127"/>
              <a:cs typeface="맑은 고딕" charset="-127"/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7205340" y="5124994"/>
            <a:ext cx="2202395" cy="115694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1400" dirty="0">
                <a:solidFill>
                  <a:schemeClr val="tx1"/>
                </a:solidFill>
                <a:latin typeface="맑은 고딕" charset="-127"/>
                <a:cs typeface="맑은 고딕" charset="-127"/>
              </a:rPr>
              <a:t>Screen for Google account set</a:t>
            </a:r>
            <a:endParaRPr lang="ko-KR" altLang="en-US" sz="1400" dirty="0">
              <a:solidFill>
                <a:schemeClr val="tx1"/>
              </a:solidFill>
              <a:latin typeface="맑은 고딕" charset="-127"/>
              <a:cs typeface="맑은 고딕" charset="-127"/>
            </a:endParaRPr>
          </a:p>
        </p:txBody>
      </p:sp>
      <p:sp>
        <p:nvSpPr>
          <p:cNvPr id="43" name="순서도: 판단 42"/>
          <p:cNvSpPr/>
          <p:nvPr/>
        </p:nvSpPr>
        <p:spPr>
          <a:xfrm>
            <a:off x="7205340" y="3273328"/>
            <a:ext cx="2202395" cy="1156940"/>
          </a:xfrm>
          <a:prstGeom prst="flowChartDecision">
            <a:avLst/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Set Google account ?</a:t>
            </a:r>
            <a:endParaRPr lang="ko-KR" altLang="en-US" sz="14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4" name="순서도: 판단 43"/>
          <p:cNvSpPr/>
          <p:nvPr/>
        </p:nvSpPr>
        <p:spPr>
          <a:xfrm>
            <a:off x="10365184" y="3273328"/>
            <a:ext cx="2202395" cy="1156940"/>
          </a:xfrm>
          <a:prstGeom prst="flowChartDecision">
            <a:avLst/>
          </a:prstGeom>
          <a:noFill/>
          <a:ln w="190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It should </a:t>
            </a:r>
          </a:p>
          <a:p>
            <a:pPr algn="ctr"/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be updated with</a:t>
            </a:r>
          </a:p>
          <a:p>
            <a:pPr algn="ctr"/>
            <a:r>
              <a:rPr lang="en-US" altLang="ko-KR" sz="1400" dirty="0">
                <a:solidFill>
                  <a:schemeClr val="tx1"/>
                </a:solidFill>
                <a:latin typeface="+mn-ea"/>
              </a:rPr>
              <a:t>new patch?</a:t>
            </a:r>
            <a:endParaRPr lang="ko-KR" altLang="en-US" sz="1400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13525028" y="3273328"/>
            <a:ext cx="2202395" cy="115694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1400" dirty="0">
                <a:solidFill>
                  <a:schemeClr val="tx1"/>
                </a:solidFill>
                <a:latin typeface="맑은 고딕" charset="-127"/>
                <a:cs typeface="맑은 고딕" charset="-127"/>
              </a:rPr>
              <a:t>SW</a:t>
            </a:r>
            <a:r>
              <a:rPr lang="ko-KR" altLang="en-US" sz="1400" dirty="0">
                <a:solidFill>
                  <a:schemeClr val="tx1"/>
                </a:solidFill>
                <a:latin typeface="맑은 고딕" charset="-127"/>
                <a:cs typeface="맑은 고딕" charset="-127"/>
              </a:rPr>
              <a:t> </a:t>
            </a:r>
            <a:r>
              <a:rPr lang="en-US" altLang="ko-KR" sz="1400" dirty="0">
                <a:solidFill>
                  <a:schemeClr val="tx1"/>
                </a:solidFill>
                <a:latin typeface="맑은 고딕" charset="-127"/>
                <a:cs typeface="맑은 고딕" charset="-127"/>
              </a:rPr>
              <a:t>Upgrade</a:t>
            </a:r>
            <a:endParaRPr lang="ko-KR" altLang="en-US" sz="1400" dirty="0">
              <a:solidFill>
                <a:schemeClr val="tx1"/>
              </a:solidFill>
              <a:latin typeface="맑은 고딕" charset="-127"/>
              <a:cs typeface="맑은 고딕" charset="-127"/>
            </a:endParaRPr>
          </a:p>
        </p:txBody>
      </p:sp>
      <p:sp>
        <p:nvSpPr>
          <p:cNvPr id="47" name="직사각형 46"/>
          <p:cNvSpPr/>
          <p:nvPr/>
        </p:nvSpPr>
        <p:spPr>
          <a:xfrm>
            <a:off x="16684871" y="3273328"/>
            <a:ext cx="2202395" cy="115694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altLang="ko-KR" sz="1400" dirty="0">
                <a:solidFill>
                  <a:schemeClr val="tx1"/>
                </a:solidFill>
                <a:latin typeface="맑은 고딕" charset="-127"/>
                <a:cs typeface="맑은 고딕" charset="-127"/>
              </a:rPr>
              <a:t>Reboot</a:t>
            </a:r>
            <a:endParaRPr lang="ko-KR" altLang="en-US" sz="1400" dirty="0">
              <a:solidFill>
                <a:schemeClr val="tx1"/>
              </a:solidFill>
              <a:latin typeface="맑은 고딕" charset="-127"/>
              <a:cs typeface="맑은 고딕" charset="-127"/>
            </a:endParaRPr>
          </a:p>
        </p:txBody>
      </p:sp>
      <p:cxnSp>
        <p:nvCxnSpPr>
          <p:cNvPr id="33" name="직선 화살표 연결선 32"/>
          <p:cNvCxnSpPr>
            <a:stCxn id="43" idx="2"/>
            <a:endCxn id="29" idx="0"/>
          </p:cNvCxnSpPr>
          <p:nvPr/>
        </p:nvCxnSpPr>
        <p:spPr>
          <a:xfrm>
            <a:off x="8306538" y="4430268"/>
            <a:ext cx="0" cy="694726"/>
          </a:xfrm>
          <a:prstGeom prst="straightConnector1">
            <a:avLst/>
          </a:prstGeom>
          <a:ln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화살표 연결선 35"/>
          <p:cNvCxnSpPr>
            <a:stCxn id="43" idx="3"/>
            <a:endCxn id="44" idx="1"/>
          </p:cNvCxnSpPr>
          <p:nvPr/>
        </p:nvCxnSpPr>
        <p:spPr>
          <a:xfrm>
            <a:off x="9407735" y="3851798"/>
            <a:ext cx="957449" cy="0"/>
          </a:xfrm>
          <a:prstGeom prst="straightConnector1">
            <a:avLst/>
          </a:prstGeom>
          <a:ln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직선 화살표 연결선 37"/>
          <p:cNvCxnSpPr>
            <a:stCxn id="44" idx="3"/>
            <a:endCxn id="45" idx="1"/>
          </p:cNvCxnSpPr>
          <p:nvPr/>
        </p:nvCxnSpPr>
        <p:spPr>
          <a:xfrm>
            <a:off x="12567579" y="3851798"/>
            <a:ext cx="957449" cy="0"/>
          </a:xfrm>
          <a:prstGeom prst="straightConnector1">
            <a:avLst/>
          </a:prstGeom>
          <a:ln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직선 화살표 연결선 39"/>
          <p:cNvCxnSpPr>
            <a:stCxn id="45" idx="3"/>
            <a:endCxn id="47" idx="1"/>
          </p:cNvCxnSpPr>
          <p:nvPr/>
        </p:nvCxnSpPr>
        <p:spPr>
          <a:xfrm>
            <a:off x="15727423" y="3851798"/>
            <a:ext cx="957448" cy="0"/>
          </a:xfrm>
          <a:prstGeom prst="straightConnector1">
            <a:avLst/>
          </a:prstGeom>
          <a:ln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꺾인 연결선 51"/>
          <p:cNvCxnSpPr>
            <a:stCxn id="47" idx="0"/>
            <a:endCxn id="207" idx="0"/>
          </p:cNvCxnSpPr>
          <p:nvPr/>
        </p:nvCxnSpPr>
        <p:spPr>
          <a:xfrm rot="16200000" flipV="1">
            <a:off x="11466382" y="-3046360"/>
            <a:ext cx="12700" cy="12639375"/>
          </a:xfrm>
          <a:prstGeom prst="bentConnector3">
            <a:avLst>
              <a:gd name="adj1" fmla="val 1800000"/>
            </a:avLst>
          </a:prstGeom>
          <a:ln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15924018" y="3487321"/>
            <a:ext cx="602729" cy="33855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dirty="0">
                <a:latin typeface="+mn-ea"/>
              </a:rPr>
              <a:t>Upgrade</a:t>
            </a:r>
            <a:r>
              <a:rPr lang="ko-KR" altLang="en-US" sz="1100" dirty="0">
                <a:latin typeface="+mn-ea"/>
              </a:rPr>
              <a:t> </a:t>
            </a:r>
            <a:endParaRPr lang="en-US" altLang="ko-KR" sz="1100" dirty="0">
              <a:latin typeface="+mn-ea"/>
            </a:endParaRPr>
          </a:p>
          <a:p>
            <a:r>
              <a:rPr lang="en-US" altLang="ko-KR" sz="1100" dirty="0">
                <a:latin typeface="+mn-ea"/>
              </a:rPr>
              <a:t>complete</a:t>
            </a:r>
            <a:endParaRPr lang="ko-KR" altLang="en-US" sz="1100" dirty="0">
              <a:latin typeface="+mn-ea"/>
            </a:endParaRPr>
          </a:p>
        </p:txBody>
      </p:sp>
      <p:cxnSp>
        <p:nvCxnSpPr>
          <p:cNvPr id="55" name="꺾인 연결선 54"/>
          <p:cNvCxnSpPr>
            <a:stCxn id="217" idx="3"/>
            <a:endCxn id="43" idx="1"/>
          </p:cNvCxnSpPr>
          <p:nvPr/>
        </p:nvCxnSpPr>
        <p:spPr>
          <a:xfrm flipV="1">
            <a:off x="6247891" y="3851798"/>
            <a:ext cx="957449" cy="1851666"/>
          </a:xfrm>
          <a:prstGeom prst="bentConnector3">
            <a:avLst/>
          </a:prstGeom>
          <a:ln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0" name="TextBox 179"/>
          <p:cNvSpPr txBox="1"/>
          <p:nvPr/>
        </p:nvSpPr>
        <p:spPr>
          <a:xfrm>
            <a:off x="6242050" y="5823421"/>
            <a:ext cx="985847" cy="33855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dirty="0">
                <a:latin typeface="+mn-ea"/>
              </a:rPr>
              <a:t>Authentication </a:t>
            </a:r>
          </a:p>
          <a:p>
            <a:r>
              <a:rPr lang="en-US" altLang="ko-KR" sz="1100" dirty="0">
                <a:latin typeface="+mn-ea"/>
              </a:rPr>
              <a:t>Complete</a:t>
            </a:r>
            <a:endParaRPr lang="ko-KR" altLang="en-US" sz="1100" dirty="0">
              <a:latin typeface="+mn-ea"/>
            </a:endParaRPr>
          </a:p>
        </p:txBody>
      </p:sp>
      <p:sp>
        <p:nvSpPr>
          <p:cNvPr id="186" name="TextBox 185"/>
          <p:cNvSpPr txBox="1"/>
          <p:nvPr/>
        </p:nvSpPr>
        <p:spPr>
          <a:xfrm>
            <a:off x="8376497" y="4449192"/>
            <a:ext cx="253274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400" b="1" dirty="0">
                <a:solidFill>
                  <a:srgbClr val="FF0000"/>
                </a:solidFill>
                <a:latin typeface="+mn-ea"/>
              </a:rPr>
              <a:t>No</a:t>
            </a:r>
            <a:endParaRPr lang="ko-KR" altLang="en-US" sz="14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87" name="TextBox 186"/>
          <p:cNvSpPr txBox="1"/>
          <p:nvPr/>
        </p:nvSpPr>
        <p:spPr>
          <a:xfrm>
            <a:off x="9432162" y="3606548"/>
            <a:ext cx="27430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rPr>
              <a:t>Yes</a:t>
            </a:r>
            <a:endParaRPr lang="ko-KR" altLang="en-US" sz="1400" b="1" dirty="0">
              <a:solidFill>
                <a:schemeClr val="tx2">
                  <a:lumMod val="60000"/>
                  <a:lumOff val="40000"/>
                </a:schemeClr>
              </a:solidFill>
              <a:latin typeface="+mn-ea"/>
            </a:endParaRPr>
          </a:p>
        </p:txBody>
      </p:sp>
      <p:sp>
        <p:nvSpPr>
          <p:cNvPr id="188" name="TextBox 187"/>
          <p:cNvSpPr txBox="1"/>
          <p:nvPr/>
        </p:nvSpPr>
        <p:spPr>
          <a:xfrm>
            <a:off x="11536341" y="4449192"/>
            <a:ext cx="253274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400" b="1" dirty="0">
                <a:solidFill>
                  <a:srgbClr val="FF0000"/>
                </a:solidFill>
                <a:latin typeface="+mn-ea"/>
              </a:rPr>
              <a:t>No</a:t>
            </a:r>
            <a:endParaRPr lang="ko-KR" altLang="en-US" sz="1400" b="1" dirty="0">
              <a:solidFill>
                <a:srgbClr val="FF0000"/>
              </a:solidFill>
              <a:latin typeface="+mn-ea"/>
            </a:endParaRPr>
          </a:p>
        </p:txBody>
      </p:sp>
      <p:sp>
        <p:nvSpPr>
          <p:cNvPr id="189" name="TextBox 188"/>
          <p:cNvSpPr txBox="1"/>
          <p:nvPr/>
        </p:nvSpPr>
        <p:spPr>
          <a:xfrm>
            <a:off x="12592006" y="3606548"/>
            <a:ext cx="274306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+mn-ea"/>
              </a:rPr>
              <a:t>Yes</a:t>
            </a:r>
            <a:endParaRPr lang="ko-KR" altLang="en-US" sz="1400" b="1" dirty="0">
              <a:solidFill>
                <a:schemeClr val="tx2">
                  <a:lumMod val="60000"/>
                  <a:lumOff val="40000"/>
                </a:schemeClr>
              </a:solidFill>
              <a:latin typeface="+mn-ea"/>
            </a:endParaRPr>
          </a:p>
        </p:txBody>
      </p:sp>
      <p:cxnSp>
        <p:nvCxnSpPr>
          <p:cNvPr id="63" name="꺾인 연결선 62"/>
          <p:cNvCxnSpPr>
            <a:stCxn id="29" idx="3"/>
            <a:endCxn id="44" idx="1"/>
          </p:cNvCxnSpPr>
          <p:nvPr/>
        </p:nvCxnSpPr>
        <p:spPr>
          <a:xfrm flipV="1">
            <a:off x="9407735" y="3851798"/>
            <a:ext cx="957449" cy="1851666"/>
          </a:xfrm>
          <a:prstGeom prst="bentConnector3">
            <a:avLst/>
          </a:prstGeom>
          <a:ln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2" name="TextBox 191"/>
          <p:cNvSpPr txBox="1"/>
          <p:nvPr/>
        </p:nvSpPr>
        <p:spPr>
          <a:xfrm>
            <a:off x="9432162" y="5823421"/>
            <a:ext cx="703719" cy="1692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ko-KR" sz="1100" dirty="0">
                <a:latin typeface="+mn-ea"/>
              </a:rPr>
              <a:t>Set or Skip</a:t>
            </a:r>
            <a:endParaRPr lang="ko-KR" altLang="en-US" sz="1100" dirty="0">
              <a:latin typeface="+mn-ea"/>
            </a:endParaRPr>
          </a:p>
        </p:txBody>
      </p:sp>
      <p:cxnSp>
        <p:nvCxnSpPr>
          <p:cNvPr id="65" name="꺾인 연결선 64"/>
          <p:cNvCxnSpPr>
            <a:stCxn id="44" idx="2"/>
            <a:endCxn id="230" idx="1"/>
          </p:cNvCxnSpPr>
          <p:nvPr/>
        </p:nvCxnSpPr>
        <p:spPr>
          <a:xfrm rot="16200000" flipH="1">
            <a:off x="11859107" y="4037543"/>
            <a:ext cx="1273196" cy="2058646"/>
          </a:xfrm>
          <a:prstGeom prst="bentConnector2">
            <a:avLst/>
          </a:prstGeom>
          <a:ln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55759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4"/>
          <p:cNvSpPr txBox="1"/>
          <p:nvPr/>
        </p:nvSpPr>
        <p:spPr>
          <a:xfrm>
            <a:off x="322368" y="587630"/>
            <a:ext cx="6681682" cy="248786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500" spc="55" dirty="0">
                <a:solidFill>
                  <a:srgbClr val="FF0000"/>
                </a:solidFill>
                <a:latin typeface="맑은 고딕" charset="-127"/>
                <a:cs typeface="맑은 고딕" charset="-127"/>
              </a:rPr>
              <a:t>15.</a:t>
            </a:r>
            <a:r>
              <a:rPr lang="en-US" sz="1500" spc="55" dirty="0">
                <a:solidFill>
                  <a:srgbClr val="FF0000"/>
                </a:solidFill>
                <a:latin typeface="맑은 고딕" charset="-127"/>
                <a:cs typeface="맑은 고딕" charset="-127"/>
              </a:rPr>
              <a:t>1</a:t>
            </a:r>
            <a:r>
              <a:rPr sz="1500" spc="-70" dirty="0">
                <a:solidFill>
                  <a:srgbClr val="FF0000"/>
                </a:solidFill>
                <a:latin typeface="맑은 고딕" charset="-127"/>
                <a:cs typeface="맑은 고딕" charset="-127"/>
              </a:rPr>
              <a:t> </a:t>
            </a:r>
            <a:r>
              <a:rPr lang="en-US" sz="1500" spc="-70" dirty="0">
                <a:solidFill>
                  <a:srgbClr val="FF0000"/>
                </a:solidFill>
                <a:latin typeface="맑은 고딕" charset="-127"/>
                <a:cs typeface="맑은 고딕" charset="-127"/>
              </a:rPr>
              <a:t>Android Boot</a:t>
            </a:r>
            <a:r>
              <a:rPr lang="en-US" sz="1500" spc="60" dirty="0">
                <a:solidFill>
                  <a:srgbClr val="FF0000"/>
                </a:solidFill>
                <a:latin typeface="맑은 고딕" charset="-127"/>
                <a:cs typeface="맑은 고딕" charset="-127"/>
              </a:rPr>
              <a:t> Image (Splash Screen)</a:t>
            </a:r>
            <a:endParaRPr sz="1500" dirty="0">
              <a:solidFill>
                <a:srgbClr val="FF0000"/>
              </a:solidFill>
              <a:latin typeface="맑은 고딕" charset="-127"/>
              <a:cs typeface="맑은 고딕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308080" y="949341"/>
            <a:ext cx="13402800" cy="7538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9" name="Shape 225"/>
          <p:cNvGraphicFramePr/>
          <p:nvPr>
            <p:extLst>
              <p:ext uri="{D42A27DB-BD31-4B8C-83A1-F6EECF244321}">
                <p14:modId xmlns:p14="http://schemas.microsoft.com/office/powerpoint/2010/main" val="3546056645"/>
              </p:ext>
            </p:extLst>
          </p:nvPr>
        </p:nvGraphicFramePr>
        <p:xfrm>
          <a:off x="15081250" y="1133116"/>
          <a:ext cx="4191001" cy="3977333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8217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8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0401">
                  <a:extLst>
                    <a:ext uri="{9D8B030D-6E8A-4147-A177-3AD203B41FA5}">
                      <a16:colId xmlns:a16="http://schemas.microsoft.com/office/drawing/2014/main" val="339651593"/>
                    </a:ext>
                  </a:extLst>
                </a:gridCol>
              </a:tblGrid>
              <a:tr h="406759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Arial"/>
                        <a:buNone/>
                      </a:pPr>
                      <a:r>
                        <a:rPr lang="ko-KR" altLang="en-US" sz="1400" b="1" i="0" u="none" strike="noStrike" cap="none" dirty="0">
                          <a:solidFill>
                            <a:schemeClr val="lt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화면 명</a:t>
                      </a:r>
                      <a:endParaRPr lang="ko-KR" sz="1400" b="1" i="0" u="none" strike="noStrike" cap="none" dirty="0">
                        <a:solidFill>
                          <a:schemeClr val="lt1"/>
                        </a:solidFill>
                        <a:latin typeface="+mn-ea"/>
                        <a:ea typeface="+mn-ea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Noto Sans Symbols"/>
                        <a:buNone/>
                      </a:pPr>
                      <a:endParaRPr lang="en-US" altLang="ko-KR" sz="1400" b="0" i="0" u="none" strike="noStrike" cap="none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Arial"/>
                        <a:sym typeface="Arial"/>
                      </a:endParaRPr>
                    </a:p>
                  </a:txBody>
                  <a:tcPr marL="36025" marR="36025" marT="36025" marB="36025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Noto Sans Symbols"/>
                        <a:buNone/>
                      </a:pPr>
                      <a:r>
                        <a:rPr lang="en-US" altLang="ko-KR" sz="1400" b="0" i="0" u="none" strike="noStrike" cap="none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Android Boot Image</a:t>
                      </a:r>
                    </a:p>
                  </a:txBody>
                  <a:tcPr marL="36025" marR="36025" marT="36025" marB="36025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1976707"/>
                  </a:ext>
                </a:extLst>
              </a:tr>
              <a:tr h="406759">
                <a:tc gridSpan="3">
                  <a:txBody>
                    <a:bodyPr/>
                    <a:lstStyle/>
                    <a:p>
                      <a:pPr marL="263525" indent="-174625">
                        <a:lnSpc>
                          <a:spcPct val="100000"/>
                        </a:lnSpc>
                        <a:spcBef>
                          <a:spcPts val="610"/>
                        </a:spcBef>
                        <a:buChar char="•"/>
                        <a:tabLst>
                          <a:tab pos="264160" algn="l"/>
                        </a:tabLst>
                      </a:pPr>
                      <a:r>
                        <a:rPr lang="en-US" altLang="ko-KR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N</a:t>
                      </a:r>
                      <a:r>
                        <a:rPr lang="ko-KR" altLang="en-US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초간 노출 후 자동으로 </a:t>
                      </a:r>
                      <a:r>
                        <a:rPr lang="en-US" altLang="ko-KR" sz="1400" spc="25" dirty="0">
                          <a:solidFill>
                            <a:srgbClr val="0042FF"/>
                          </a:solidFill>
                          <a:latin typeface="맑은 고딕" charset="-127"/>
                          <a:cs typeface="맑은 고딕" charset="-127"/>
                        </a:rPr>
                        <a:t>[15.2 B </a:t>
                      </a:r>
                      <a:r>
                        <a:rPr lang="en-US" altLang="ko-KR" sz="1400" spc="25" dirty="0" err="1">
                          <a:solidFill>
                            <a:srgbClr val="0042FF"/>
                          </a:solidFill>
                          <a:latin typeface="맑은 고딕" charset="-127"/>
                          <a:cs typeface="맑은 고딕" charset="-127"/>
                        </a:rPr>
                        <a:t>tv</a:t>
                      </a:r>
                      <a:r>
                        <a:rPr lang="en-US" altLang="ko-KR" sz="1400" spc="25" dirty="0">
                          <a:solidFill>
                            <a:srgbClr val="0042FF"/>
                          </a:solidFill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en-US" altLang="ko-KR" sz="1400" spc="5" dirty="0">
                          <a:solidFill>
                            <a:srgbClr val="0042FF"/>
                          </a:solidFill>
                          <a:latin typeface="맑은 고딕" charset="-127"/>
                          <a:cs typeface="맑은 고딕" charset="-127"/>
                        </a:rPr>
                        <a:t>ID </a:t>
                      </a:r>
                      <a:r>
                        <a:rPr lang="ko-KR" altLang="en-US" sz="1400" spc="5" dirty="0">
                          <a:solidFill>
                            <a:srgbClr val="0042FF"/>
                          </a:solidFill>
                          <a:latin typeface="맑은 고딕" charset="-127"/>
                          <a:cs typeface="맑은 고딕" charset="-127"/>
                        </a:rPr>
                        <a:t>이미지</a:t>
                      </a:r>
                      <a:r>
                        <a:rPr lang="en-US" altLang="ko-KR" sz="1400" spc="5" dirty="0">
                          <a:solidFill>
                            <a:srgbClr val="0042FF"/>
                          </a:solidFill>
                          <a:latin typeface="맑은 고딕" charset="-127"/>
                          <a:cs typeface="맑은 고딕" charset="-127"/>
                        </a:rPr>
                        <a:t>] </a:t>
                      </a:r>
                      <a:r>
                        <a:rPr lang="ko-KR" altLang="en-US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화면</a:t>
                      </a:r>
                      <a:r>
                        <a:rPr lang="ko-KR" altLang="en-US" sz="1400" spc="-125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40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제공</a:t>
                      </a:r>
                      <a:r>
                        <a:rPr lang="en-US" altLang="ko-KR" sz="140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.</a:t>
                      </a:r>
                      <a:endParaRPr lang="ko-KR" altLang="en-US" sz="1400" dirty="0">
                        <a:latin typeface="맑은 고딕" charset="-127"/>
                        <a:cs typeface="맑은 고딕" charset="-127"/>
                      </a:endParaRPr>
                    </a:p>
                    <a:p>
                      <a:pPr marL="263525" indent="-174625">
                        <a:lnSpc>
                          <a:spcPct val="100000"/>
                        </a:lnSpc>
                        <a:spcBef>
                          <a:spcPts val="685"/>
                        </a:spcBef>
                        <a:buChar char="•"/>
                        <a:tabLst>
                          <a:tab pos="264160" algn="l"/>
                        </a:tabLst>
                      </a:pPr>
                      <a:r>
                        <a:rPr lang="ko-KR" altLang="en-US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해당 화면은 부트 </a:t>
                      </a:r>
                      <a:r>
                        <a:rPr lang="ko-KR" altLang="en-US" sz="1400" spc="20" dirty="0" err="1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로더를</a:t>
                      </a:r>
                      <a:r>
                        <a:rPr lang="ko-KR" altLang="en-US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 위해</a:t>
                      </a:r>
                      <a:r>
                        <a:rPr lang="ko-KR" altLang="en-US" sz="1400" spc="-7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40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제공</a:t>
                      </a:r>
                      <a:r>
                        <a:rPr lang="en-US" altLang="ko-KR" sz="140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.</a:t>
                      </a:r>
                      <a:endParaRPr lang="ko-KR" altLang="en-US" sz="1400" dirty="0">
                        <a:latin typeface="맑은 고딕" charset="-127"/>
                        <a:cs typeface="맑은 고딕" charset="-127"/>
                      </a:endParaRPr>
                    </a:p>
                  </a:txBody>
                  <a:tcPr marL="18000" marR="18000" marT="18000" marB="18000" anchor="ctr">
                    <a:lnL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63525" indent="-174625">
                        <a:lnSpc>
                          <a:spcPct val="100000"/>
                        </a:lnSpc>
                        <a:spcBef>
                          <a:spcPts val="610"/>
                        </a:spcBef>
                        <a:buChar char="•"/>
                        <a:tabLst>
                          <a:tab pos="264160" algn="l"/>
                        </a:tabLst>
                      </a:pPr>
                      <a:endParaRPr lang="ko-KR" altLang="en-US" sz="1400" dirty="0">
                        <a:latin typeface="맑은 고딕" charset="-127"/>
                        <a:cs typeface="맑은 고딕" charset="-127"/>
                      </a:endParaRPr>
                    </a:p>
                  </a:txBody>
                  <a:tcPr marL="36025" marR="36025" marT="36025" marB="36025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63525" indent="-174625">
                        <a:lnSpc>
                          <a:spcPct val="100000"/>
                        </a:lnSpc>
                        <a:spcBef>
                          <a:spcPts val="610"/>
                        </a:spcBef>
                        <a:buChar char="•"/>
                        <a:tabLst>
                          <a:tab pos="264160" algn="l"/>
                        </a:tabLst>
                      </a:pPr>
                      <a:endParaRPr lang="ko-KR" altLang="en-US" sz="1400" dirty="0">
                        <a:latin typeface="맑은 고딕" charset="-127"/>
                        <a:cs typeface="맑은 고딕" charset="-127"/>
                      </a:endParaRPr>
                    </a:p>
                  </a:txBody>
                  <a:tcPr marL="36025" marR="36025" marT="36025" marB="36025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7045907"/>
                  </a:ext>
                </a:extLst>
              </a:tr>
              <a:tr h="38100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altLang="ko-KR" sz="1400" b="1" i="0" u="none" strike="noStrike" cap="none" dirty="0">
                          <a:solidFill>
                            <a:schemeClr val="lt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Description</a:t>
                      </a:r>
                      <a:endParaRPr lang="ko-KR" sz="1400" b="1" i="0" u="none" strike="noStrike" cap="none" dirty="0">
                        <a:solidFill>
                          <a:schemeClr val="lt1"/>
                        </a:solidFill>
                        <a:latin typeface="+mn-ea"/>
                        <a:ea typeface="+mn-ea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Noto Sans Symbols"/>
                        <a:buNone/>
                      </a:pPr>
                      <a:endParaRPr lang="en-US" altLang="ko-KR" sz="1400" b="0" i="0" u="none" strike="noStrike" cap="none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Arial"/>
                        <a:sym typeface="Arial"/>
                      </a:endParaRPr>
                    </a:p>
                  </a:txBody>
                  <a:tcPr marL="36025" marR="36025" marT="36025" marB="36025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24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Arial"/>
                        <a:buNone/>
                      </a:pPr>
                      <a:r>
                        <a:rPr lang="ko-KR" sz="1400" b="1" i="0" u="none" strike="noStrike" cap="none" dirty="0">
                          <a:solidFill>
                            <a:schemeClr val="lt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18000" marR="18000" marT="18000" marB="18000" anchor="ctr">
                    <a:lnL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Noto Sans Symbols"/>
                        <a:buNone/>
                      </a:pPr>
                      <a:r>
                        <a:rPr lang="ko-KR" altLang="en-US" sz="1400" b="0" i="0" u="none" strike="noStrike" cap="none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화면 해상도에 적합한 </a:t>
                      </a:r>
                      <a:r>
                        <a:rPr lang="en-US" altLang="ko-KR" sz="1400" b="0" i="0" u="none" strike="noStrike" cap="none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Android Boot  Image (Splash Screen)</a:t>
                      </a:r>
                      <a:r>
                        <a:rPr lang="ko-KR" altLang="en-US" sz="1400" b="0" i="0" u="none" strike="noStrike" cap="none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 삽입</a:t>
                      </a:r>
                      <a:endParaRPr lang="en-US" altLang="ko-KR" sz="1400" b="0" i="0" u="none" strike="noStrike" cap="none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Noto Sans Symbols"/>
                        <a:buNone/>
                      </a:pPr>
                      <a:r>
                        <a:rPr lang="ko-KR" altLang="en-US" sz="1400" b="0" i="0" u="none" strike="noStrike" cap="none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이미지는 </a:t>
                      </a:r>
                      <a:r>
                        <a:rPr lang="en-US" altLang="ko-KR" sz="1400" b="0" i="0" u="none" strike="noStrike" cap="none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Google </a:t>
                      </a:r>
                      <a:r>
                        <a:rPr lang="ko-KR" altLang="en-US" sz="1400" b="0" i="0" u="none" strike="noStrike" cap="none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정책에 따라 사용</a:t>
                      </a:r>
                      <a:endParaRPr lang="en-US" altLang="ko-KR" sz="1400" b="0" i="0" u="none" strike="noStrike" cap="none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Arial"/>
                        <a:sym typeface="Arial"/>
                      </a:endParaRPr>
                    </a:p>
                  </a:txBody>
                  <a:tcPr marL="36025" marR="36025" marT="36025" marB="360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24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altLang="ko-KR" sz="1400" b="1" i="0" u="none" strike="noStrike" cap="none" dirty="0">
                          <a:solidFill>
                            <a:schemeClr val="lt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2</a:t>
                      </a:r>
                      <a:endParaRPr lang="ko-KR" sz="1400" b="1" i="0" u="none" strike="noStrike" cap="none" dirty="0">
                        <a:solidFill>
                          <a:schemeClr val="lt1"/>
                        </a:solidFill>
                        <a:latin typeface="+mn-ea"/>
                        <a:ea typeface="+mn-ea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855"/>
                        </a:spcBef>
                        <a:tabLst>
                          <a:tab pos="326390" algn="l"/>
                        </a:tabLst>
                      </a:pPr>
                      <a:r>
                        <a:rPr lang="ko-KR" altLang="en-US" sz="1400" spc="-35" dirty="0">
                          <a:latin typeface="맑은 고딕" charset="-127"/>
                          <a:cs typeface="맑은 고딕" charset="-127"/>
                        </a:rPr>
                        <a:t>에러 발생 </a:t>
                      </a:r>
                      <a:r>
                        <a:rPr lang="ko-KR" altLang="en-US" sz="1400" spc="5" dirty="0">
                          <a:latin typeface="맑은 고딕" charset="-127"/>
                          <a:cs typeface="맑은 고딕" charset="-127"/>
                        </a:rPr>
                        <a:t>시 </a:t>
                      </a:r>
                      <a:r>
                        <a:rPr lang="ko-KR" altLang="en-US" sz="1400" spc="-30" dirty="0">
                          <a:latin typeface="맑은 고딕" charset="-127"/>
                          <a:cs typeface="맑은 고딕" charset="-127"/>
                        </a:rPr>
                        <a:t>가이드</a:t>
                      </a:r>
                      <a:r>
                        <a:rPr lang="ko-KR" altLang="en-US" sz="1400" spc="-275" dirty="0"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400" spc="-50" dirty="0">
                          <a:latin typeface="맑은 고딕" charset="-127"/>
                          <a:cs typeface="맑은 고딕" charset="-127"/>
                        </a:rPr>
                        <a:t>정보 영역</a:t>
                      </a:r>
                      <a:endParaRPr lang="ko-KR" altLang="en-US" sz="1400" dirty="0">
                        <a:latin typeface="맑은 고딕" charset="-127"/>
                        <a:cs typeface="맑은 고딕" charset="-127"/>
                      </a:endParaRPr>
                    </a:p>
                    <a:p>
                      <a:pPr marL="12700" marR="5080" indent="0">
                        <a:lnSpc>
                          <a:spcPct val="125499"/>
                        </a:lnSpc>
                        <a:spcBef>
                          <a:spcPts val="195"/>
                        </a:spcBef>
                        <a:buNone/>
                        <a:tabLst>
                          <a:tab pos="187325" algn="l"/>
                        </a:tabLst>
                      </a:pPr>
                      <a:r>
                        <a:rPr lang="en-US" altLang="ko-KR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- </a:t>
                      </a:r>
                      <a:r>
                        <a:rPr lang="ko-KR" altLang="en-US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해당</a:t>
                      </a:r>
                      <a:r>
                        <a:rPr lang="ko-KR" altLang="en-US" sz="1400" spc="-5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화면에서</a:t>
                      </a:r>
                      <a:r>
                        <a:rPr lang="ko-KR" altLang="en-US" sz="1400" spc="-5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에러</a:t>
                      </a:r>
                      <a:r>
                        <a:rPr lang="ko-KR" altLang="en-US" sz="1400" spc="-5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발생</a:t>
                      </a:r>
                      <a:r>
                        <a:rPr lang="ko-KR" altLang="en-US" sz="1400" spc="-5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시</a:t>
                      </a:r>
                      <a:r>
                        <a:rPr lang="ko-KR" altLang="en-US" sz="140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사용자가</a:t>
                      </a:r>
                      <a:r>
                        <a:rPr lang="ko-KR" altLang="en-US" sz="1400" spc="-5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대처할</a:t>
                      </a:r>
                      <a:r>
                        <a:rPr lang="ko-KR" altLang="en-US" sz="1400" spc="-5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수</a:t>
                      </a:r>
                      <a:r>
                        <a:rPr lang="ko-KR" altLang="en-US" sz="1400" spc="-5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있는</a:t>
                      </a:r>
                      <a:r>
                        <a:rPr lang="ko-KR" altLang="en-US" sz="1400" spc="-5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가이드</a:t>
                      </a:r>
                      <a:r>
                        <a:rPr lang="ko-KR" altLang="en-US" sz="140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문구를  제공</a:t>
                      </a:r>
                      <a:endParaRPr lang="ko-KR" altLang="en-US" sz="1400" dirty="0">
                        <a:latin typeface="맑은 고딕" charset="-127"/>
                        <a:cs typeface="맑은 고딕" charset="-127"/>
                      </a:endParaRPr>
                    </a:p>
                  </a:txBody>
                  <a:tcPr marL="36025" marR="36025" marT="36025" marB="36025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328469"/>
                  </a:ext>
                </a:extLst>
              </a:tr>
              <a:tr h="433410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Arial"/>
                        <a:buNone/>
                        <a:tabLst/>
                        <a:defRPr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Issue</a:t>
                      </a:r>
                    </a:p>
                  </a:txBody>
                  <a:tcPr marL="18000" marR="18000" marT="18000" marB="18000" anchor="ctr">
                    <a:lnL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Noto Sans Symbols"/>
                        <a:buNone/>
                      </a:pPr>
                      <a:endParaRPr lang="ko-KR" sz="1400" b="0" i="0" u="none" strike="noStrike" cap="none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Arial"/>
                        <a:sym typeface="Arial"/>
                      </a:endParaRPr>
                    </a:p>
                  </a:txBody>
                  <a:tcPr marL="36025" marR="36025" marT="36025" marB="36025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3410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Noto Sans Symbols"/>
                        <a:buNone/>
                        <a:tabLst/>
                        <a:defRPr/>
                      </a:pPr>
                      <a:r>
                        <a:rPr lang="en-US" altLang="ko-KR" sz="1400" b="0" i="0" u="none" strike="noStrike" cap="none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※ </a:t>
                      </a:r>
                      <a:r>
                        <a:rPr lang="ko-KR" altLang="en-US" sz="1400" b="0" i="0" u="none" strike="noStrike" cap="none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에러</a:t>
                      </a:r>
                      <a:r>
                        <a:rPr lang="ko-KR" altLang="en-US" sz="1400" b="0" i="0" u="none" strike="noStrike" cap="none" baseline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 발생 시 가이드 정보 영역 삽입 여부 확인 필요</a:t>
                      </a:r>
                      <a:endParaRPr lang="ko-KR" altLang="ko-KR" sz="1400" b="0" i="0" u="none" strike="noStrike" cap="none" dirty="0">
                        <a:solidFill>
                          <a:srgbClr val="FF0000"/>
                        </a:solidFill>
                        <a:latin typeface="+mn-ea"/>
                        <a:ea typeface="+mn-ea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Noto Sans Symbols"/>
                        <a:buNone/>
                        <a:tabLst/>
                        <a:defRPr/>
                      </a:pPr>
                      <a:endParaRPr lang="ko-KR" altLang="ko-KR" sz="1400" b="0" i="0" u="none" strike="noStrike" cap="none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Arial"/>
                        <a:sym typeface="Arial"/>
                      </a:endParaRPr>
                    </a:p>
                  </a:txBody>
                  <a:tcPr marL="36025" marR="36025" marT="36025" marB="36025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224875"/>
                  </a:ext>
                </a:extLst>
              </a:tr>
            </a:tbl>
          </a:graphicData>
        </a:graphic>
      </p:graphicFrame>
      <p:sp>
        <p:nvSpPr>
          <p:cNvPr id="22" name="object 8"/>
          <p:cNvSpPr/>
          <p:nvPr/>
        </p:nvSpPr>
        <p:spPr>
          <a:xfrm>
            <a:off x="3622926" y="7190007"/>
            <a:ext cx="6833997" cy="7678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9"/>
          <p:cNvSpPr/>
          <p:nvPr/>
        </p:nvSpPr>
        <p:spPr>
          <a:xfrm>
            <a:off x="3727634" y="7294716"/>
            <a:ext cx="6624955" cy="558800"/>
          </a:xfrm>
          <a:custGeom>
            <a:avLst/>
            <a:gdLst/>
            <a:ahLst/>
            <a:cxnLst/>
            <a:rect l="l" t="t" r="r" b="b"/>
            <a:pathLst>
              <a:path w="6624955" h="558800">
                <a:moveTo>
                  <a:pt x="6568735" y="0"/>
                </a:moveTo>
                <a:lnTo>
                  <a:pt x="55844" y="0"/>
                </a:lnTo>
                <a:lnTo>
                  <a:pt x="34108" y="4388"/>
                </a:lnTo>
                <a:lnTo>
                  <a:pt x="16357" y="16357"/>
                </a:lnTo>
                <a:lnTo>
                  <a:pt x="4388" y="34108"/>
                </a:lnTo>
                <a:lnTo>
                  <a:pt x="0" y="55844"/>
                </a:lnTo>
                <a:lnTo>
                  <a:pt x="0" y="502602"/>
                </a:lnTo>
                <a:lnTo>
                  <a:pt x="4388" y="524338"/>
                </a:lnTo>
                <a:lnTo>
                  <a:pt x="16357" y="542089"/>
                </a:lnTo>
                <a:lnTo>
                  <a:pt x="34108" y="554058"/>
                </a:lnTo>
                <a:lnTo>
                  <a:pt x="55844" y="558447"/>
                </a:lnTo>
                <a:lnTo>
                  <a:pt x="6568735" y="558447"/>
                </a:lnTo>
                <a:lnTo>
                  <a:pt x="6590477" y="554058"/>
                </a:lnTo>
                <a:lnTo>
                  <a:pt x="6608227" y="542089"/>
                </a:lnTo>
                <a:lnTo>
                  <a:pt x="6620192" y="524338"/>
                </a:lnTo>
                <a:lnTo>
                  <a:pt x="6624579" y="502602"/>
                </a:lnTo>
                <a:lnTo>
                  <a:pt x="6624579" y="55844"/>
                </a:lnTo>
                <a:lnTo>
                  <a:pt x="6620192" y="34108"/>
                </a:lnTo>
                <a:lnTo>
                  <a:pt x="6608227" y="16357"/>
                </a:lnTo>
                <a:lnTo>
                  <a:pt x="6590477" y="4388"/>
                </a:lnTo>
                <a:lnTo>
                  <a:pt x="6568735" y="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 anchor="ctr"/>
          <a:lstStyle/>
          <a:p>
            <a:pPr marL="855980">
              <a:lnSpc>
                <a:spcPct val="100000"/>
              </a:lnSpc>
              <a:spcBef>
                <a:spcPts val="330"/>
              </a:spcBef>
            </a:pPr>
            <a:r>
              <a:rPr lang="en-US" altLang="ko-KR" sz="1400" spc="-20">
                <a:solidFill>
                  <a:srgbClr val="FFFFFF"/>
                </a:solidFill>
                <a:latin typeface="맑은 고딕" charset="-127"/>
                <a:cs typeface="맑은 고딕" charset="-127"/>
              </a:rPr>
              <a:t>TV</a:t>
            </a:r>
            <a:r>
              <a:rPr lang="ko-KR" altLang="en-US" sz="1400" spc="-75">
                <a:solidFill>
                  <a:srgbClr val="FFFFFF"/>
                </a:solidFill>
                <a:latin typeface="맑은 고딕" charset="-127"/>
                <a:cs typeface="맑은 고딕" charset="-127"/>
              </a:rPr>
              <a:t> </a:t>
            </a:r>
            <a:r>
              <a:rPr lang="ko-KR" altLang="en-US" sz="1400" spc="-25">
                <a:solidFill>
                  <a:srgbClr val="FFFFFF"/>
                </a:solidFill>
                <a:latin typeface="맑은 고딕" charset="-127"/>
                <a:cs typeface="맑은 고딕" charset="-127"/>
              </a:rPr>
              <a:t>화면이</a:t>
            </a:r>
            <a:r>
              <a:rPr lang="ko-KR" altLang="en-US" sz="1400" spc="-75">
                <a:solidFill>
                  <a:srgbClr val="FFFFFF"/>
                </a:solidFill>
                <a:latin typeface="맑은 고딕" charset="-127"/>
                <a:cs typeface="맑은 고딕" charset="-127"/>
              </a:rPr>
              <a:t> </a:t>
            </a:r>
            <a:r>
              <a:rPr lang="ko-KR" altLang="en-US" sz="1400" spc="-25">
                <a:solidFill>
                  <a:srgbClr val="FFFFFF"/>
                </a:solidFill>
                <a:latin typeface="맑은 고딕" charset="-127"/>
                <a:cs typeface="맑은 고딕" charset="-127"/>
              </a:rPr>
              <a:t>나오지</a:t>
            </a:r>
            <a:r>
              <a:rPr lang="ko-KR" altLang="en-US" sz="1400" spc="-75">
                <a:solidFill>
                  <a:srgbClr val="FFFFFF"/>
                </a:solidFill>
                <a:latin typeface="맑은 고딕" charset="-127"/>
                <a:cs typeface="맑은 고딕" charset="-127"/>
              </a:rPr>
              <a:t> </a:t>
            </a:r>
            <a:r>
              <a:rPr lang="ko-KR" altLang="en-US" sz="1400" spc="-20">
                <a:solidFill>
                  <a:srgbClr val="FFFFFF"/>
                </a:solidFill>
                <a:latin typeface="맑은 고딕" charset="-127"/>
                <a:cs typeface="맑은 고딕" charset="-127"/>
              </a:rPr>
              <a:t>않을</a:t>
            </a:r>
            <a:r>
              <a:rPr lang="ko-KR" altLang="en-US" sz="1400" spc="-75">
                <a:solidFill>
                  <a:srgbClr val="FFFFFF"/>
                </a:solidFill>
                <a:latin typeface="맑은 고딕" charset="-127"/>
                <a:cs typeface="맑은 고딕" charset="-127"/>
              </a:rPr>
              <a:t> </a:t>
            </a:r>
            <a:r>
              <a:rPr lang="ko-KR" altLang="en-US" sz="1400" spc="-70">
                <a:solidFill>
                  <a:srgbClr val="FFFFFF"/>
                </a:solidFill>
                <a:latin typeface="맑은 고딕" charset="-127"/>
                <a:cs typeface="맑은 고딕" charset="-127"/>
              </a:rPr>
              <a:t>경우</a:t>
            </a:r>
            <a:r>
              <a:rPr lang="en-US" altLang="ko-KR" sz="1400" spc="-70">
                <a:solidFill>
                  <a:srgbClr val="FFFFFF"/>
                </a:solidFill>
                <a:latin typeface="맑은 고딕" charset="-127"/>
                <a:cs typeface="맑은 고딕" charset="-127"/>
              </a:rPr>
              <a:t>,</a:t>
            </a:r>
            <a:r>
              <a:rPr lang="ko-KR" altLang="en-US" sz="1400" spc="-75">
                <a:solidFill>
                  <a:srgbClr val="FFFFFF"/>
                </a:solidFill>
                <a:latin typeface="맑은 고딕" charset="-127"/>
                <a:cs typeface="맑은 고딕" charset="-127"/>
              </a:rPr>
              <a:t> </a:t>
            </a:r>
            <a:r>
              <a:rPr lang="ko-KR" altLang="en-US" sz="1400" spc="-15">
                <a:solidFill>
                  <a:srgbClr val="F5AF3A"/>
                </a:solidFill>
                <a:latin typeface="맑은 고딕" charset="-127"/>
                <a:cs typeface="맑은 고딕" charset="-127"/>
              </a:rPr>
              <a:t>‘조용히’</a:t>
            </a:r>
            <a:r>
              <a:rPr lang="ko-KR" altLang="en-US" sz="1400" spc="-70">
                <a:solidFill>
                  <a:srgbClr val="F5AF3A"/>
                </a:solidFill>
                <a:latin typeface="맑은 고딕" charset="-127"/>
                <a:cs typeface="맑은 고딕" charset="-127"/>
              </a:rPr>
              <a:t> </a:t>
            </a:r>
            <a:r>
              <a:rPr lang="ko-KR" altLang="en-US" sz="1400" spc="-20">
                <a:solidFill>
                  <a:srgbClr val="F5A623"/>
                </a:solidFill>
                <a:latin typeface="맑은 고딕" charset="-127"/>
                <a:cs typeface="맑은 고딕" charset="-127"/>
              </a:rPr>
              <a:t>키</a:t>
            </a:r>
            <a:r>
              <a:rPr lang="ko-KR" altLang="en-US" sz="1400" spc="-20">
                <a:solidFill>
                  <a:srgbClr val="FFFFFF"/>
                </a:solidFill>
                <a:latin typeface="맑은 고딕" charset="-127"/>
                <a:cs typeface="맑은 고딕" charset="-127"/>
              </a:rPr>
              <a:t>를</a:t>
            </a:r>
            <a:r>
              <a:rPr lang="ko-KR" altLang="en-US" sz="1400" spc="-75">
                <a:solidFill>
                  <a:srgbClr val="FFFFFF"/>
                </a:solidFill>
                <a:latin typeface="맑은 고딕" charset="-127"/>
                <a:cs typeface="맑은 고딕" charset="-127"/>
              </a:rPr>
              <a:t> </a:t>
            </a:r>
            <a:r>
              <a:rPr lang="en-US" altLang="ko-KR" sz="1400" spc="-5">
                <a:solidFill>
                  <a:srgbClr val="FFFFFF"/>
                </a:solidFill>
                <a:latin typeface="맑은 고딕" charset="-127"/>
                <a:cs typeface="맑은 고딕" charset="-127"/>
              </a:rPr>
              <a:t>5</a:t>
            </a:r>
            <a:r>
              <a:rPr lang="ko-KR" altLang="en-US" sz="1400" spc="-5">
                <a:solidFill>
                  <a:srgbClr val="FFFFFF"/>
                </a:solidFill>
                <a:latin typeface="맑은 고딕" charset="-127"/>
                <a:cs typeface="맑은 고딕" charset="-127"/>
              </a:rPr>
              <a:t>초간</a:t>
            </a:r>
            <a:r>
              <a:rPr lang="ko-KR" altLang="en-US" sz="1400" spc="-70">
                <a:solidFill>
                  <a:srgbClr val="FFFFFF"/>
                </a:solidFill>
                <a:latin typeface="맑은 고딕" charset="-127"/>
                <a:cs typeface="맑은 고딕" charset="-127"/>
              </a:rPr>
              <a:t> </a:t>
            </a:r>
            <a:r>
              <a:rPr lang="ko-KR" altLang="en-US" sz="1400" spc="-40">
                <a:solidFill>
                  <a:srgbClr val="FFFFFF"/>
                </a:solidFill>
                <a:latin typeface="맑은 고딕" charset="-127"/>
                <a:cs typeface="맑은 고딕" charset="-127"/>
              </a:rPr>
              <a:t>눌러주세요</a:t>
            </a:r>
            <a:r>
              <a:rPr lang="en-US" altLang="ko-KR" sz="1400" spc="-40">
                <a:solidFill>
                  <a:srgbClr val="FFFFFF"/>
                </a:solidFill>
                <a:latin typeface="맑은 고딕" charset="-127"/>
                <a:cs typeface="맑은 고딕" charset="-127"/>
              </a:rPr>
              <a:t>.</a:t>
            </a:r>
            <a:endParaRPr lang="ko-KR" altLang="en-US" sz="1400" dirty="0">
              <a:latin typeface="맑은 고딕" charset="-127"/>
              <a:cs typeface="맑은 고딕" charset="-127"/>
            </a:endParaRPr>
          </a:p>
        </p:txBody>
      </p:sp>
      <p:sp>
        <p:nvSpPr>
          <p:cNvPr id="24" name="타원 23"/>
          <p:cNvSpPr/>
          <p:nvPr/>
        </p:nvSpPr>
        <p:spPr>
          <a:xfrm>
            <a:off x="3622926" y="7190007"/>
            <a:ext cx="288000" cy="288000"/>
          </a:xfrm>
          <a:prstGeom prst="ellipse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>
                <a:latin typeface="+mn-ea"/>
              </a:rPr>
              <a:t>2</a:t>
            </a:r>
            <a:endParaRPr lang="ko-KR" altLang="en-US" sz="1400" b="1" dirty="0">
              <a:latin typeface="+mn-ea"/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5968584"/>
              </p:ext>
            </p:extLst>
          </p:nvPr>
        </p:nvGraphicFramePr>
        <p:xfrm>
          <a:off x="16374533" y="0"/>
          <a:ext cx="3729567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9567">
                  <a:extLst>
                    <a:ext uri="{9D8B030D-6E8A-4147-A177-3AD203B41FA5}">
                      <a16:colId xmlns:a16="http://schemas.microsoft.com/office/drawing/2014/main" val="21997581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2018.06.19 v1.1</a:t>
                      </a:r>
                      <a:endParaRPr lang="ko-KR" altLang="en-US" sz="1200" dirty="0"/>
                    </a:p>
                  </a:txBody>
                  <a:tcPr anchor="ctr">
                    <a:lnL w="31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902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- Booting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Image (</a:t>
                      </a:r>
                      <a:r>
                        <a:rPr lang="en-US" altLang="ko-KR" sz="1200" baseline="0" dirty="0" err="1">
                          <a:latin typeface="+mn-ea"/>
                          <a:ea typeface="+mn-ea"/>
                        </a:rPr>
                        <a:t>Splsh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Screen) </a:t>
                      </a:r>
                      <a:r>
                        <a:rPr lang="ko-KR" altLang="en-US" sz="1200" baseline="0" dirty="0">
                          <a:latin typeface="+mn-ea"/>
                          <a:ea typeface="+mn-ea"/>
                        </a:rPr>
                        <a:t>추가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3339878"/>
                  </a:ext>
                </a:extLst>
              </a:tr>
            </a:tbl>
          </a:graphicData>
        </a:graphic>
      </p:graphicFrame>
      <p:grpSp>
        <p:nvGrpSpPr>
          <p:cNvPr id="12" name="그룹 11"/>
          <p:cNvGrpSpPr/>
          <p:nvPr/>
        </p:nvGrpSpPr>
        <p:grpSpPr>
          <a:xfrm>
            <a:off x="3766926" y="2699694"/>
            <a:ext cx="6585663" cy="4114803"/>
            <a:chOff x="1542710" y="3976130"/>
            <a:chExt cx="1913255" cy="1916746"/>
          </a:xfrm>
        </p:grpSpPr>
        <p:sp>
          <p:nvSpPr>
            <p:cNvPr id="13" name="object 13"/>
            <p:cNvSpPr/>
            <p:nvPr/>
          </p:nvSpPr>
          <p:spPr>
            <a:xfrm>
              <a:off x="1542710" y="3979621"/>
              <a:ext cx="1913255" cy="1913255"/>
            </a:xfrm>
            <a:custGeom>
              <a:avLst/>
              <a:gdLst/>
              <a:ahLst/>
              <a:cxnLst/>
              <a:rect l="l" t="t" r="r" b="b"/>
              <a:pathLst>
                <a:path w="1913254" h="1913254">
                  <a:moveTo>
                    <a:pt x="0" y="0"/>
                  </a:moveTo>
                  <a:lnTo>
                    <a:pt x="1912681" y="0"/>
                  </a:lnTo>
                  <a:lnTo>
                    <a:pt x="1912681" y="1912681"/>
                  </a:lnTo>
                  <a:lnTo>
                    <a:pt x="0" y="19126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8D8D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542710" y="3979621"/>
              <a:ext cx="1913255" cy="1913255"/>
            </a:xfrm>
            <a:custGeom>
              <a:avLst/>
              <a:gdLst/>
              <a:ahLst/>
              <a:cxnLst/>
              <a:rect l="l" t="t" r="r" b="b"/>
              <a:pathLst>
                <a:path w="1913254" h="1913254">
                  <a:moveTo>
                    <a:pt x="0" y="0"/>
                  </a:moveTo>
                  <a:lnTo>
                    <a:pt x="1912681" y="0"/>
                  </a:lnTo>
                  <a:lnTo>
                    <a:pt x="1912681" y="1912681"/>
                  </a:lnTo>
                  <a:lnTo>
                    <a:pt x="0" y="1912681"/>
                  </a:lnTo>
                  <a:lnTo>
                    <a:pt x="0" y="0"/>
                  </a:lnTo>
                  <a:close/>
                </a:path>
              </a:pathLst>
            </a:custGeom>
            <a:ln w="13961">
              <a:solidFill>
                <a:srgbClr val="9797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546200" y="3976130"/>
              <a:ext cx="1906270" cy="1913255"/>
            </a:xfrm>
            <a:custGeom>
              <a:avLst/>
              <a:gdLst/>
              <a:ahLst/>
              <a:cxnLst/>
              <a:rect l="l" t="t" r="r" b="b"/>
              <a:pathLst>
                <a:path w="1906270" h="1913254">
                  <a:moveTo>
                    <a:pt x="0" y="0"/>
                  </a:moveTo>
                  <a:lnTo>
                    <a:pt x="1905701" y="1912681"/>
                  </a:lnTo>
                </a:path>
              </a:pathLst>
            </a:custGeom>
            <a:ln w="6980">
              <a:solidFill>
                <a:srgbClr val="9797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546200" y="3976130"/>
              <a:ext cx="1906270" cy="1913255"/>
            </a:xfrm>
            <a:custGeom>
              <a:avLst/>
              <a:gdLst/>
              <a:ahLst/>
              <a:cxnLst/>
              <a:rect l="l" t="t" r="r" b="b"/>
              <a:pathLst>
                <a:path w="1906270" h="1913254">
                  <a:moveTo>
                    <a:pt x="0" y="1912681"/>
                  </a:moveTo>
                  <a:lnTo>
                    <a:pt x="1905701" y="0"/>
                  </a:lnTo>
                </a:path>
              </a:pathLst>
            </a:custGeom>
            <a:ln w="6980">
              <a:solidFill>
                <a:srgbClr val="9797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타원 20"/>
          <p:cNvSpPr/>
          <p:nvPr/>
        </p:nvSpPr>
        <p:spPr>
          <a:xfrm>
            <a:off x="3625850" y="2555695"/>
            <a:ext cx="288000" cy="288000"/>
          </a:xfrm>
          <a:prstGeom prst="ellipse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>
                <a:latin typeface="+mn-ea"/>
              </a:rPr>
              <a:t>1</a:t>
            </a:r>
            <a:endParaRPr lang="ko-KR" altLang="en-US" sz="1400" b="1" dirty="0">
              <a:latin typeface="+mn-ea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0" y="-7758"/>
            <a:ext cx="20104100" cy="11317107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i="1" dirty="0">
                <a:latin typeface="+mn-ea"/>
              </a:rPr>
              <a:t>Deleted (2018.12.11)</a:t>
            </a:r>
            <a:br>
              <a:rPr lang="en-US" altLang="ko-KR" sz="2400" b="1" i="1" dirty="0">
                <a:latin typeface="+mn-ea"/>
              </a:rPr>
            </a:br>
            <a:r>
              <a:rPr lang="en-US" altLang="ko-KR" sz="2400" b="1" i="1" dirty="0" err="1">
                <a:latin typeface="+mn-ea"/>
              </a:rPr>
              <a:t>Androi</a:t>
            </a:r>
            <a:r>
              <a:rPr lang="ko-KR" altLang="en-US" sz="2400" b="1" i="1" dirty="0">
                <a:latin typeface="+mn-ea"/>
              </a:rPr>
              <a:t> </a:t>
            </a:r>
            <a:r>
              <a:rPr lang="en-US" altLang="ko-KR" sz="2400" b="1" i="1" dirty="0">
                <a:latin typeface="+mn-ea"/>
              </a:rPr>
              <a:t>Booting Image</a:t>
            </a:r>
            <a:endParaRPr lang="ko-KR" altLang="en-US" sz="2400" b="1" i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76025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9644472" y="10702506"/>
            <a:ext cx="150495" cy="26609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spc="65" dirty="0">
                <a:latin typeface="맑은 고딕" charset="-127"/>
                <a:cs typeface="맑은 고딕" charset="-127"/>
              </a:rPr>
              <a:t>7</a:t>
            </a:r>
            <a:endParaRPr sz="1650" dirty="0">
              <a:latin typeface="맑은 고딕" charset="-127"/>
              <a:cs typeface="맑은 고딕" charset="-127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2368" y="587630"/>
            <a:ext cx="3481282" cy="248786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500" spc="55" dirty="0">
                <a:solidFill>
                  <a:srgbClr val="363636"/>
                </a:solidFill>
                <a:latin typeface="맑은 고딕" charset="-127"/>
                <a:cs typeface="맑은 고딕" charset="-127"/>
              </a:rPr>
              <a:t>15.</a:t>
            </a:r>
            <a:r>
              <a:rPr lang="en-US" sz="1500" spc="55" dirty="0">
                <a:solidFill>
                  <a:srgbClr val="363636"/>
                </a:solidFill>
                <a:latin typeface="맑은 고딕" charset="-127"/>
                <a:cs typeface="맑은 고딕" charset="-127"/>
              </a:rPr>
              <a:t>2.1</a:t>
            </a:r>
            <a:r>
              <a:rPr sz="1500" spc="-70" dirty="0">
                <a:solidFill>
                  <a:srgbClr val="363636"/>
                </a:solidFill>
                <a:latin typeface="맑은 고딕" charset="-127"/>
                <a:cs typeface="맑은 고딕" charset="-127"/>
              </a:rPr>
              <a:t> </a:t>
            </a:r>
            <a:r>
              <a:rPr sz="1500" spc="60" dirty="0">
                <a:solidFill>
                  <a:srgbClr val="363636"/>
                </a:solidFill>
                <a:latin typeface="맑은 고딕" charset="-127"/>
                <a:cs typeface="맑은 고딕" charset="-127"/>
              </a:rPr>
              <a:t>B</a:t>
            </a:r>
            <a:r>
              <a:rPr sz="1500" spc="-70" dirty="0">
                <a:solidFill>
                  <a:srgbClr val="363636"/>
                </a:solidFill>
                <a:latin typeface="맑은 고딕" charset="-127"/>
                <a:cs typeface="맑은 고딕" charset="-127"/>
              </a:rPr>
              <a:t> </a:t>
            </a:r>
            <a:r>
              <a:rPr sz="1500" spc="75" dirty="0">
                <a:solidFill>
                  <a:srgbClr val="363636"/>
                </a:solidFill>
                <a:latin typeface="맑은 고딕" charset="-127"/>
                <a:cs typeface="맑은 고딕" charset="-127"/>
              </a:rPr>
              <a:t>tv</a:t>
            </a:r>
            <a:r>
              <a:rPr sz="1500" spc="-65" dirty="0">
                <a:solidFill>
                  <a:srgbClr val="363636"/>
                </a:solidFill>
                <a:latin typeface="맑은 고딕" charset="-127"/>
                <a:cs typeface="맑은 고딕" charset="-127"/>
              </a:rPr>
              <a:t> </a:t>
            </a:r>
            <a:r>
              <a:rPr sz="1500" spc="50" dirty="0">
                <a:solidFill>
                  <a:srgbClr val="363636"/>
                </a:solidFill>
                <a:latin typeface="맑은 고딕" charset="-127"/>
                <a:cs typeface="맑은 고딕" charset="-127"/>
              </a:rPr>
              <a:t>ID</a:t>
            </a:r>
            <a:r>
              <a:rPr sz="1500" spc="-70" dirty="0">
                <a:solidFill>
                  <a:srgbClr val="363636"/>
                </a:solidFill>
                <a:latin typeface="맑은 고딕" charset="-127"/>
                <a:cs typeface="맑은 고딕" charset="-127"/>
              </a:rPr>
              <a:t> </a:t>
            </a:r>
            <a:r>
              <a:rPr lang="en-US" sz="1500" spc="-70" dirty="0">
                <a:solidFill>
                  <a:srgbClr val="363636"/>
                </a:solidFill>
                <a:latin typeface="맑은 고딕" charset="-127"/>
                <a:cs typeface="맑은 고딕" charset="-127"/>
              </a:rPr>
              <a:t>Image – Bootloader Area</a:t>
            </a:r>
            <a:endParaRPr sz="1500" dirty="0">
              <a:latin typeface="맑은 고딕" charset="-127"/>
              <a:cs typeface="맑은 고딕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308080" y="949341"/>
            <a:ext cx="13402800" cy="7538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8" name="object 7"/>
          <p:cNvSpPr/>
          <p:nvPr/>
        </p:nvSpPr>
        <p:spPr>
          <a:xfrm>
            <a:off x="5319209" y="3392567"/>
            <a:ext cx="3441430" cy="1905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2"/>
          <p:cNvSpPr txBox="1"/>
          <p:nvPr/>
        </p:nvSpPr>
        <p:spPr>
          <a:xfrm>
            <a:off x="4641850" y="5395595"/>
            <a:ext cx="4811672" cy="42575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1450"/>
              </a:lnSpc>
              <a:spcBef>
                <a:spcPts val="120"/>
              </a:spcBef>
            </a:pPr>
            <a:r>
              <a:rPr sz="1300" spc="-110" dirty="0">
                <a:solidFill>
                  <a:srgbClr val="FFFFFF"/>
                </a:solidFill>
                <a:latin typeface="맑은 고딕" charset="-127"/>
                <a:cs typeface="맑은 고딕" charset="-127"/>
              </a:rPr>
              <a:t>1-2</a:t>
            </a:r>
            <a:endParaRPr sz="1300" dirty="0">
              <a:latin typeface="맑은 고딕" charset="-127"/>
              <a:cs typeface="맑은 고딕" charset="-127"/>
            </a:endParaRPr>
          </a:p>
          <a:p>
            <a:pPr marL="266065">
              <a:lnSpc>
                <a:spcPts val="1689"/>
              </a:lnSpc>
            </a:pPr>
            <a:r>
              <a:rPr sz="1500" spc="5" dirty="0">
                <a:solidFill>
                  <a:srgbClr val="363636"/>
                </a:solidFill>
                <a:latin typeface="맑은 고딕" charset="-127"/>
                <a:cs typeface="맑은 고딕" charset="-127"/>
              </a:rPr>
              <a:t>서비스를</a:t>
            </a:r>
            <a:r>
              <a:rPr sz="1500" spc="-60" dirty="0">
                <a:solidFill>
                  <a:srgbClr val="363636"/>
                </a:solidFill>
                <a:latin typeface="맑은 고딕" charset="-127"/>
                <a:cs typeface="맑은 고딕" charset="-127"/>
              </a:rPr>
              <a:t> </a:t>
            </a:r>
            <a:r>
              <a:rPr sz="1500" spc="5" dirty="0">
                <a:solidFill>
                  <a:srgbClr val="363636"/>
                </a:solidFill>
                <a:latin typeface="맑은 고딕" charset="-127"/>
                <a:cs typeface="맑은 고딕" charset="-127"/>
              </a:rPr>
              <a:t>시작하는</a:t>
            </a:r>
            <a:r>
              <a:rPr sz="1500" spc="-55" dirty="0">
                <a:solidFill>
                  <a:srgbClr val="363636"/>
                </a:solidFill>
                <a:latin typeface="맑은 고딕" charset="-127"/>
                <a:cs typeface="맑은 고딕" charset="-127"/>
              </a:rPr>
              <a:t> </a:t>
            </a:r>
            <a:r>
              <a:rPr sz="1500" dirty="0">
                <a:solidFill>
                  <a:srgbClr val="363636"/>
                </a:solidFill>
                <a:latin typeface="맑은 고딕" charset="-127"/>
                <a:cs typeface="맑은 고딕" charset="-127"/>
              </a:rPr>
              <a:t>중입니다.</a:t>
            </a:r>
            <a:r>
              <a:rPr sz="1500" spc="-60" dirty="0">
                <a:solidFill>
                  <a:srgbClr val="363636"/>
                </a:solidFill>
                <a:latin typeface="맑은 고딕" charset="-127"/>
                <a:cs typeface="맑은 고딕" charset="-127"/>
              </a:rPr>
              <a:t> </a:t>
            </a:r>
            <a:r>
              <a:rPr sz="1500" spc="10" dirty="0">
                <a:solidFill>
                  <a:srgbClr val="363636"/>
                </a:solidFill>
                <a:latin typeface="맑은 고딕" charset="-127"/>
                <a:cs typeface="맑은 고딕" charset="-127"/>
              </a:rPr>
              <a:t>잠시만</a:t>
            </a:r>
            <a:r>
              <a:rPr sz="1500" spc="-55" dirty="0">
                <a:solidFill>
                  <a:srgbClr val="363636"/>
                </a:solidFill>
                <a:latin typeface="맑은 고딕" charset="-127"/>
                <a:cs typeface="맑은 고딕" charset="-127"/>
              </a:rPr>
              <a:t> </a:t>
            </a:r>
            <a:r>
              <a:rPr sz="1500" spc="10" dirty="0">
                <a:solidFill>
                  <a:srgbClr val="363636"/>
                </a:solidFill>
                <a:latin typeface="맑은 고딕" charset="-127"/>
                <a:cs typeface="맑은 고딕" charset="-127"/>
              </a:rPr>
              <a:t>기다려</a:t>
            </a:r>
            <a:r>
              <a:rPr sz="1500" spc="-60" dirty="0">
                <a:solidFill>
                  <a:srgbClr val="363636"/>
                </a:solidFill>
                <a:latin typeface="맑은 고딕" charset="-127"/>
                <a:cs typeface="맑은 고딕" charset="-127"/>
              </a:rPr>
              <a:t> </a:t>
            </a:r>
            <a:r>
              <a:rPr sz="1500" spc="-10" dirty="0">
                <a:solidFill>
                  <a:srgbClr val="363636"/>
                </a:solidFill>
                <a:latin typeface="맑은 고딕" charset="-127"/>
                <a:cs typeface="맑은 고딕" charset="-127"/>
              </a:rPr>
              <a:t>주세요.</a:t>
            </a:r>
            <a:endParaRPr sz="1500" dirty="0">
              <a:latin typeface="맑은 고딕" charset="-127"/>
              <a:cs typeface="맑은 고딕" charset="-127"/>
            </a:endParaRPr>
          </a:p>
        </p:txBody>
      </p:sp>
      <p:sp>
        <p:nvSpPr>
          <p:cNvPr id="30" name="타원 29"/>
          <p:cNvSpPr/>
          <p:nvPr/>
        </p:nvSpPr>
        <p:spPr>
          <a:xfrm>
            <a:off x="5175209" y="3248567"/>
            <a:ext cx="288000" cy="288000"/>
          </a:xfrm>
          <a:prstGeom prst="ellipse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>
                <a:latin typeface="+mn-ea"/>
              </a:rPr>
              <a:t>1</a:t>
            </a:r>
            <a:endParaRPr lang="ko-KR" altLang="en-US" sz="1400" b="1" dirty="0">
              <a:latin typeface="+mn-ea"/>
            </a:endParaRPr>
          </a:p>
        </p:txBody>
      </p:sp>
      <p:sp>
        <p:nvSpPr>
          <p:cNvPr id="31" name="모서리가 둥근 직사각형 30"/>
          <p:cNvSpPr/>
          <p:nvPr/>
        </p:nvSpPr>
        <p:spPr>
          <a:xfrm>
            <a:off x="4137850" y="5533353"/>
            <a:ext cx="504000" cy="288000"/>
          </a:xfrm>
          <a:prstGeom prst="round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1400" b="1" dirty="0">
                <a:latin typeface="+mj-ea"/>
                <a:ea typeface="+mj-ea"/>
              </a:rPr>
              <a:t>1-1</a:t>
            </a:r>
            <a:endParaRPr lang="ko-KR" altLang="en-US" sz="1400" b="1" dirty="0">
              <a:latin typeface="+mj-ea"/>
              <a:ea typeface="+mj-ea"/>
            </a:endParaRPr>
          </a:p>
        </p:txBody>
      </p:sp>
      <p:graphicFrame>
        <p:nvGraphicFramePr>
          <p:cNvPr id="35" name="Shape 225"/>
          <p:cNvGraphicFramePr/>
          <p:nvPr>
            <p:extLst>
              <p:ext uri="{D42A27DB-BD31-4B8C-83A1-F6EECF244321}">
                <p14:modId xmlns:p14="http://schemas.microsoft.com/office/powerpoint/2010/main" val="2437473429"/>
              </p:ext>
            </p:extLst>
          </p:nvPr>
        </p:nvGraphicFramePr>
        <p:xfrm>
          <a:off x="15081250" y="1133116"/>
          <a:ext cx="4191001" cy="3303969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8217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8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0401">
                  <a:extLst>
                    <a:ext uri="{9D8B030D-6E8A-4147-A177-3AD203B41FA5}">
                      <a16:colId xmlns:a16="http://schemas.microsoft.com/office/drawing/2014/main" val="339651593"/>
                    </a:ext>
                  </a:extLst>
                </a:gridCol>
              </a:tblGrid>
              <a:tr h="406759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Arial"/>
                        <a:buNone/>
                      </a:pPr>
                      <a:r>
                        <a:rPr lang="ko-KR" altLang="en-US" sz="1400" b="1" i="0" u="none" strike="noStrike" cap="none" dirty="0">
                          <a:solidFill>
                            <a:schemeClr val="lt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화면 명</a:t>
                      </a:r>
                      <a:endParaRPr lang="ko-KR" sz="1400" b="1" i="0" u="none" strike="noStrike" cap="none" dirty="0">
                        <a:solidFill>
                          <a:schemeClr val="lt1"/>
                        </a:solidFill>
                        <a:latin typeface="+mn-ea"/>
                        <a:ea typeface="+mn-ea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Noto Sans Symbols"/>
                        <a:buNone/>
                      </a:pPr>
                      <a:endParaRPr lang="en-US" altLang="ko-KR" sz="1400" b="0" i="0" u="none" strike="noStrike" cap="none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Arial"/>
                        <a:sym typeface="Arial"/>
                      </a:endParaRPr>
                    </a:p>
                  </a:txBody>
                  <a:tcPr marL="36025" marR="36025" marT="36025" marB="36025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Noto Sans Symbols"/>
                        <a:buNone/>
                      </a:pPr>
                      <a:r>
                        <a:rPr lang="en-US" altLang="ko-KR" sz="1400" b="0" i="0" u="none" strike="noStrike" cap="none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B TV ID Image</a:t>
                      </a:r>
                    </a:p>
                  </a:txBody>
                  <a:tcPr marL="36025" marR="36025" marT="36025" marB="36025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1976707"/>
                  </a:ext>
                </a:extLst>
              </a:tr>
              <a:tr h="990600">
                <a:tc gridSpan="3">
                  <a:txBody>
                    <a:bodyPr/>
                    <a:lstStyle/>
                    <a:p>
                      <a:pPr marL="263525" indent="-174625">
                        <a:lnSpc>
                          <a:spcPct val="100000"/>
                        </a:lnSpc>
                        <a:spcBef>
                          <a:spcPts val="690"/>
                        </a:spcBef>
                        <a:buChar char="•"/>
                        <a:tabLst>
                          <a:tab pos="264160" algn="l"/>
                        </a:tabLst>
                      </a:pPr>
                      <a:r>
                        <a:rPr lang="en-US" altLang="ko-KR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After show this image in a certain time, </a:t>
                      </a:r>
                      <a:r>
                        <a:rPr lang="en-US" altLang="ko-KR" sz="1400" spc="25" dirty="0">
                          <a:solidFill>
                            <a:srgbClr val="0042FF"/>
                          </a:solidFill>
                          <a:latin typeface="맑은 고딕" charset="-127"/>
                          <a:cs typeface="맑은 고딕" charset="-127"/>
                        </a:rPr>
                        <a:t>[15.2.2</a:t>
                      </a:r>
                      <a:r>
                        <a:rPr lang="en-US" altLang="ko-KR" sz="1400" spc="25" baseline="0" dirty="0">
                          <a:solidFill>
                            <a:srgbClr val="0042FF"/>
                          </a:solidFill>
                          <a:latin typeface="맑은 고딕" charset="-127"/>
                          <a:cs typeface="맑은 고딕" charset="-127"/>
                        </a:rPr>
                        <a:t> B TV ID Video</a:t>
                      </a:r>
                      <a:r>
                        <a:rPr lang="en-US" altLang="ko-KR" sz="1400" spc="15" dirty="0">
                          <a:solidFill>
                            <a:srgbClr val="0042FF"/>
                          </a:solidFill>
                          <a:latin typeface="맑은 고딕" charset="-127"/>
                          <a:cs typeface="맑은 고딕" charset="-127"/>
                        </a:rPr>
                        <a:t>] </a:t>
                      </a:r>
                      <a:r>
                        <a:rPr lang="en-US" altLang="ko-KR" sz="1400" spc="15" dirty="0">
                          <a:solidFill>
                            <a:schemeClr val="tx1"/>
                          </a:solidFill>
                          <a:latin typeface="맑은 고딕" charset="-127"/>
                          <a:cs typeface="맑은 고딕" charset="-127"/>
                        </a:rPr>
                        <a:t>will be played automatically</a:t>
                      </a:r>
                      <a:r>
                        <a:rPr lang="en-US" altLang="ko-KR" sz="140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.</a:t>
                      </a:r>
                      <a:endParaRPr lang="ko-KR" altLang="en-US" sz="1400" dirty="0">
                        <a:latin typeface="맑은 고딕" charset="-127"/>
                        <a:cs typeface="맑은 고딕" charset="-127"/>
                      </a:endParaRPr>
                    </a:p>
                    <a:p>
                      <a:pPr marL="263525" indent="-174625">
                        <a:lnSpc>
                          <a:spcPct val="100000"/>
                        </a:lnSpc>
                        <a:spcBef>
                          <a:spcPts val="690"/>
                        </a:spcBef>
                        <a:buChar char="•"/>
                        <a:tabLst>
                          <a:tab pos="264160" algn="l"/>
                        </a:tabLst>
                      </a:pPr>
                      <a:r>
                        <a:rPr lang="en-US" altLang="ko-KR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This screen is provided for Bootloader.</a:t>
                      </a:r>
                      <a:endParaRPr lang="ko-KR" altLang="en-US" sz="1400" dirty="0">
                        <a:latin typeface="맑은 고딕" charset="-127"/>
                        <a:cs typeface="맑은 고딕" charset="-127"/>
                      </a:endParaRPr>
                    </a:p>
                  </a:txBody>
                  <a:tcPr marL="18000" marR="18000" marT="18000" marB="18000" anchor="ctr">
                    <a:lnL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63525" indent="-174625">
                        <a:lnSpc>
                          <a:spcPct val="100000"/>
                        </a:lnSpc>
                        <a:spcBef>
                          <a:spcPts val="610"/>
                        </a:spcBef>
                        <a:buChar char="•"/>
                        <a:tabLst>
                          <a:tab pos="264160" algn="l"/>
                        </a:tabLst>
                      </a:pPr>
                      <a:endParaRPr lang="ko-KR" altLang="en-US" sz="1400" dirty="0">
                        <a:latin typeface="맑은 고딕" charset="-127"/>
                        <a:cs typeface="맑은 고딕" charset="-127"/>
                      </a:endParaRPr>
                    </a:p>
                  </a:txBody>
                  <a:tcPr marL="36025" marR="36025" marT="36025" marB="36025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63525" indent="-174625">
                        <a:lnSpc>
                          <a:spcPct val="100000"/>
                        </a:lnSpc>
                        <a:spcBef>
                          <a:spcPts val="610"/>
                        </a:spcBef>
                        <a:buChar char="•"/>
                        <a:tabLst>
                          <a:tab pos="264160" algn="l"/>
                        </a:tabLst>
                      </a:pPr>
                      <a:endParaRPr lang="ko-KR" altLang="en-US" sz="1400" dirty="0">
                        <a:latin typeface="맑은 고딕" charset="-127"/>
                        <a:cs typeface="맑은 고딕" charset="-127"/>
                      </a:endParaRPr>
                    </a:p>
                  </a:txBody>
                  <a:tcPr marL="36025" marR="36025" marT="36025" marB="36025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7045907"/>
                  </a:ext>
                </a:extLst>
              </a:tr>
              <a:tr h="38100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altLang="ko-KR" sz="1400" b="1" i="0" u="none" strike="noStrike" cap="none" dirty="0">
                          <a:solidFill>
                            <a:schemeClr val="lt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Description</a:t>
                      </a:r>
                      <a:endParaRPr lang="ko-KR" sz="1400" b="1" i="0" u="none" strike="noStrike" cap="none" dirty="0">
                        <a:solidFill>
                          <a:schemeClr val="lt1"/>
                        </a:solidFill>
                        <a:latin typeface="+mn-ea"/>
                        <a:ea typeface="+mn-ea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Noto Sans Symbols"/>
                        <a:buNone/>
                      </a:pPr>
                      <a:endParaRPr lang="en-US" altLang="ko-KR" sz="1400" b="0" i="0" u="none" strike="noStrike" cap="none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Arial"/>
                        <a:sym typeface="Arial"/>
                      </a:endParaRPr>
                    </a:p>
                  </a:txBody>
                  <a:tcPr marL="36025" marR="36025" marT="36025" marB="36025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24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Arial"/>
                        <a:buNone/>
                      </a:pPr>
                      <a:r>
                        <a:rPr lang="ko-KR" sz="1400" b="1" i="0" u="none" strike="noStrike" cap="none" dirty="0">
                          <a:solidFill>
                            <a:schemeClr val="lt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18000" marR="18000" marT="18000" marB="18000" anchor="ctr">
                    <a:lnL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890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1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64160" algn="l"/>
                        </a:tabLst>
                        <a:defRPr/>
                      </a:pPr>
                      <a:r>
                        <a:rPr lang="en-US" altLang="ko-KR" sz="1400" b="0" i="0" u="none" strike="noStrike" cap="none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Insert suitable BI image for </a:t>
                      </a:r>
                      <a:r>
                        <a:rPr lang="en-US" altLang="ko-KR" sz="1400" b="0" i="0" u="none" strike="noStrike" cap="none" baseline="0" dirty="0" err="1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screnn</a:t>
                      </a:r>
                      <a:r>
                        <a:rPr lang="en-US" altLang="ko-KR" sz="1400" b="0" i="0" u="none" strike="noStrike" cap="none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 resolution</a:t>
                      </a:r>
                    </a:p>
                  </a:txBody>
                  <a:tcPr marL="36025" marR="36025" marT="36025" marB="360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343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altLang="ko-KR" sz="1400" b="1" i="0" u="none" strike="noStrike" cap="none" dirty="0">
                          <a:solidFill>
                            <a:schemeClr val="lt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1-1</a:t>
                      </a:r>
                      <a:endParaRPr lang="ko-KR" sz="1400" b="1" i="0" u="none" strike="noStrike" cap="none" dirty="0">
                        <a:solidFill>
                          <a:schemeClr val="lt1"/>
                        </a:solidFill>
                        <a:latin typeface="+mn-ea"/>
                        <a:ea typeface="+mn-ea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8900" indent="0">
                        <a:lnSpc>
                          <a:spcPct val="100000"/>
                        </a:lnSpc>
                        <a:spcBef>
                          <a:spcPts val="690"/>
                        </a:spcBef>
                        <a:buFontTx/>
                        <a:buNone/>
                        <a:tabLst>
                          <a:tab pos="264160" algn="l"/>
                        </a:tabLst>
                      </a:pPr>
                      <a:r>
                        <a:rPr lang="en-US" altLang="ko-KR" sz="135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Message for Guidance – It should be informed that boot is started</a:t>
                      </a:r>
                      <a:endParaRPr lang="ko-KR" altLang="en-US" sz="1350" dirty="0">
                        <a:latin typeface="맑은 고딕" charset="-127"/>
                        <a:cs typeface="맑은 고딕" charset="-127"/>
                      </a:endParaRPr>
                    </a:p>
                  </a:txBody>
                  <a:tcPr marL="36025" marR="36025" marT="36025" marB="360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341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Arial"/>
                        <a:buNone/>
                        <a:tabLst/>
                        <a:defRPr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Issue</a:t>
                      </a:r>
                    </a:p>
                  </a:txBody>
                  <a:tcPr marL="18000" marR="18000" marT="18000" marB="18000" anchor="ctr">
                    <a:lnL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Noto Sans Symbols"/>
                        <a:buNone/>
                      </a:pPr>
                      <a:endParaRPr lang="ko-KR" sz="1400" b="0" i="0" u="none" strike="noStrike" cap="none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Arial"/>
                        <a:sym typeface="Arial"/>
                      </a:endParaRPr>
                    </a:p>
                  </a:txBody>
                  <a:tcPr marL="36025" marR="36025" marT="36025" marB="36025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4" name="object 3"/>
          <p:cNvSpPr/>
          <p:nvPr/>
        </p:nvSpPr>
        <p:spPr>
          <a:xfrm>
            <a:off x="335068" y="321107"/>
            <a:ext cx="19441160" cy="0"/>
          </a:xfrm>
          <a:custGeom>
            <a:avLst/>
            <a:gdLst/>
            <a:ahLst/>
            <a:cxnLst/>
            <a:rect l="l" t="t" r="r" b="b"/>
            <a:pathLst>
              <a:path w="19441160">
                <a:moveTo>
                  <a:pt x="0" y="0"/>
                </a:moveTo>
                <a:lnTo>
                  <a:pt x="19440943" y="0"/>
                </a:lnTo>
              </a:path>
            </a:pathLst>
          </a:custGeom>
          <a:ln w="6980">
            <a:solidFill>
              <a:srgbClr val="9797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751327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4"/>
          <p:cNvSpPr txBox="1"/>
          <p:nvPr/>
        </p:nvSpPr>
        <p:spPr>
          <a:xfrm>
            <a:off x="322368" y="587630"/>
            <a:ext cx="3588558" cy="248786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500" spc="55" dirty="0">
                <a:solidFill>
                  <a:srgbClr val="363636"/>
                </a:solidFill>
                <a:latin typeface="맑은 고딕" charset="-127"/>
                <a:cs typeface="맑은 고딕" charset="-127"/>
              </a:rPr>
              <a:t>15.</a:t>
            </a:r>
            <a:r>
              <a:rPr lang="en-US" sz="1500" spc="55" dirty="0">
                <a:solidFill>
                  <a:srgbClr val="363636"/>
                </a:solidFill>
                <a:latin typeface="맑은 고딕" charset="-127"/>
                <a:cs typeface="맑은 고딕" charset="-127"/>
              </a:rPr>
              <a:t>2.2</a:t>
            </a:r>
            <a:r>
              <a:rPr sz="1500" spc="-70" dirty="0">
                <a:solidFill>
                  <a:srgbClr val="363636"/>
                </a:solidFill>
                <a:latin typeface="맑은 고딕" charset="-127"/>
                <a:cs typeface="맑은 고딕" charset="-127"/>
              </a:rPr>
              <a:t> </a:t>
            </a:r>
            <a:r>
              <a:rPr sz="1500" spc="60" dirty="0">
                <a:solidFill>
                  <a:srgbClr val="363636"/>
                </a:solidFill>
                <a:latin typeface="맑은 고딕" charset="-127"/>
                <a:cs typeface="맑은 고딕" charset="-127"/>
              </a:rPr>
              <a:t>B</a:t>
            </a:r>
            <a:r>
              <a:rPr sz="1500" spc="-70" dirty="0">
                <a:solidFill>
                  <a:srgbClr val="363636"/>
                </a:solidFill>
                <a:latin typeface="맑은 고딕" charset="-127"/>
                <a:cs typeface="맑은 고딕" charset="-127"/>
              </a:rPr>
              <a:t> </a:t>
            </a:r>
            <a:r>
              <a:rPr sz="1500" spc="75" dirty="0">
                <a:solidFill>
                  <a:srgbClr val="363636"/>
                </a:solidFill>
                <a:latin typeface="맑은 고딕" charset="-127"/>
                <a:cs typeface="맑은 고딕" charset="-127"/>
              </a:rPr>
              <a:t>tv</a:t>
            </a:r>
            <a:r>
              <a:rPr sz="1500" spc="-65" dirty="0">
                <a:solidFill>
                  <a:srgbClr val="363636"/>
                </a:solidFill>
                <a:latin typeface="맑은 고딕" charset="-127"/>
                <a:cs typeface="맑은 고딕" charset="-127"/>
              </a:rPr>
              <a:t> </a:t>
            </a:r>
            <a:r>
              <a:rPr sz="1500" spc="50" dirty="0">
                <a:solidFill>
                  <a:srgbClr val="363636"/>
                </a:solidFill>
                <a:latin typeface="맑은 고딕" charset="-127"/>
                <a:cs typeface="맑은 고딕" charset="-127"/>
              </a:rPr>
              <a:t>ID</a:t>
            </a:r>
            <a:r>
              <a:rPr sz="1500" spc="-70" dirty="0">
                <a:solidFill>
                  <a:srgbClr val="363636"/>
                </a:solidFill>
                <a:latin typeface="맑은 고딕" charset="-127"/>
                <a:cs typeface="맑은 고딕" charset="-127"/>
              </a:rPr>
              <a:t> </a:t>
            </a:r>
            <a:r>
              <a:rPr lang="en-US" altLang="ko-KR" sz="1500" dirty="0">
                <a:solidFill>
                  <a:srgbClr val="363636"/>
                </a:solidFill>
                <a:latin typeface="맑은 고딕" charset="-127"/>
                <a:cs typeface="맑은 고딕" charset="-127"/>
              </a:rPr>
              <a:t>Video – Middleware Area</a:t>
            </a:r>
            <a:endParaRPr sz="1500" dirty="0">
              <a:latin typeface="맑은 고딕" charset="-127"/>
              <a:cs typeface="맑은 고딕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308080" y="949341"/>
            <a:ext cx="13402800" cy="7538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object 7"/>
          <p:cNvSpPr/>
          <p:nvPr/>
        </p:nvSpPr>
        <p:spPr>
          <a:xfrm>
            <a:off x="5319209" y="3392567"/>
            <a:ext cx="3441430" cy="1905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22"/>
          <p:cNvSpPr txBox="1"/>
          <p:nvPr/>
        </p:nvSpPr>
        <p:spPr>
          <a:xfrm>
            <a:off x="4641850" y="5395595"/>
            <a:ext cx="4811672" cy="42575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1450"/>
              </a:lnSpc>
              <a:spcBef>
                <a:spcPts val="120"/>
              </a:spcBef>
            </a:pPr>
            <a:r>
              <a:rPr sz="1300" spc="-110" dirty="0">
                <a:solidFill>
                  <a:srgbClr val="FFFFFF"/>
                </a:solidFill>
                <a:latin typeface="맑은 고딕" charset="-127"/>
                <a:cs typeface="맑은 고딕" charset="-127"/>
              </a:rPr>
              <a:t>1-2</a:t>
            </a:r>
            <a:endParaRPr sz="1300" dirty="0">
              <a:latin typeface="맑은 고딕" charset="-127"/>
              <a:cs typeface="맑은 고딕" charset="-127"/>
            </a:endParaRPr>
          </a:p>
          <a:p>
            <a:pPr marL="266065">
              <a:lnSpc>
                <a:spcPts val="1689"/>
              </a:lnSpc>
            </a:pPr>
            <a:r>
              <a:rPr sz="1500" spc="5" dirty="0">
                <a:solidFill>
                  <a:srgbClr val="363636"/>
                </a:solidFill>
                <a:latin typeface="맑은 고딕" charset="-127"/>
                <a:cs typeface="맑은 고딕" charset="-127"/>
              </a:rPr>
              <a:t>서비스를</a:t>
            </a:r>
            <a:r>
              <a:rPr sz="1500" spc="-60" dirty="0">
                <a:solidFill>
                  <a:srgbClr val="363636"/>
                </a:solidFill>
                <a:latin typeface="맑은 고딕" charset="-127"/>
                <a:cs typeface="맑은 고딕" charset="-127"/>
              </a:rPr>
              <a:t> </a:t>
            </a:r>
            <a:r>
              <a:rPr sz="1500" spc="5" dirty="0">
                <a:solidFill>
                  <a:srgbClr val="363636"/>
                </a:solidFill>
                <a:latin typeface="맑은 고딕" charset="-127"/>
                <a:cs typeface="맑은 고딕" charset="-127"/>
              </a:rPr>
              <a:t>시작하는</a:t>
            </a:r>
            <a:r>
              <a:rPr sz="1500" spc="-55" dirty="0">
                <a:solidFill>
                  <a:srgbClr val="363636"/>
                </a:solidFill>
                <a:latin typeface="맑은 고딕" charset="-127"/>
                <a:cs typeface="맑은 고딕" charset="-127"/>
              </a:rPr>
              <a:t> </a:t>
            </a:r>
            <a:r>
              <a:rPr sz="1500" dirty="0">
                <a:solidFill>
                  <a:srgbClr val="363636"/>
                </a:solidFill>
                <a:latin typeface="맑은 고딕" charset="-127"/>
                <a:cs typeface="맑은 고딕" charset="-127"/>
              </a:rPr>
              <a:t>중입니다.</a:t>
            </a:r>
            <a:r>
              <a:rPr sz="1500" spc="-60" dirty="0">
                <a:solidFill>
                  <a:srgbClr val="363636"/>
                </a:solidFill>
                <a:latin typeface="맑은 고딕" charset="-127"/>
                <a:cs typeface="맑은 고딕" charset="-127"/>
              </a:rPr>
              <a:t> </a:t>
            </a:r>
            <a:r>
              <a:rPr sz="1500" spc="10" dirty="0">
                <a:solidFill>
                  <a:srgbClr val="363636"/>
                </a:solidFill>
                <a:latin typeface="맑은 고딕" charset="-127"/>
                <a:cs typeface="맑은 고딕" charset="-127"/>
              </a:rPr>
              <a:t>잠시만</a:t>
            </a:r>
            <a:r>
              <a:rPr sz="1500" spc="-55" dirty="0">
                <a:solidFill>
                  <a:srgbClr val="363636"/>
                </a:solidFill>
                <a:latin typeface="맑은 고딕" charset="-127"/>
                <a:cs typeface="맑은 고딕" charset="-127"/>
              </a:rPr>
              <a:t> </a:t>
            </a:r>
            <a:r>
              <a:rPr sz="1500" spc="10" dirty="0">
                <a:solidFill>
                  <a:srgbClr val="363636"/>
                </a:solidFill>
                <a:latin typeface="맑은 고딕" charset="-127"/>
                <a:cs typeface="맑은 고딕" charset="-127"/>
              </a:rPr>
              <a:t>기다려</a:t>
            </a:r>
            <a:r>
              <a:rPr sz="1500" spc="-60" dirty="0">
                <a:solidFill>
                  <a:srgbClr val="363636"/>
                </a:solidFill>
                <a:latin typeface="맑은 고딕" charset="-127"/>
                <a:cs typeface="맑은 고딕" charset="-127"/>
              </a:rPr>
              <a:t> </a:t>
            </a:r>
            <a:r>
              <a:rPr sz="1500" spc="-10" dirty="0">
                <a:solidFill>
                  <a:srgbClr val="363636"/>
                </a:solidFill>
                <a:latin typeface="맑은 고딕" charset="-127"/>
                <a:cs typeface="맑은 고딕" charset="-127"/>
              </a:rPr>
              <a:t>주세요.</a:t>
            </a:r>
            <a:endParaRPr sz="1500" dirty="0">
              <a:latin typeface="맑은 고딕" charset="-127"/>
              <a:cs typeface="맑은 고딕" charset="-127"/>
            </a:endParaRPr>
          </a:p>
        </p:txBody>
      </p:sp>
      <p:sp>
        <p:nvSpPr>
          <p:cNvPr id="6" name="타원 5"/>
          <p:cNvSpPr/>
          <p:nvPr/>
        </p:nvSpPr>
        <p:spPr>
          <a:xfrm>
            <a:off x="5175209" y="3248567"/>
            <a:ext cx="288000" cy="288000"/>
          </a:xfrm>
          <a:prstGeom prst="ellipse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>
                <a:latin typeface="+mn-ea"/>
              </a:rPr>
              <a:t>2</a:t>
            </a:r>
            <a:endParaRPr lang="ko-KR" altLang="en-US" sz="1400" b="1" dirty="0">
              <a:latin typeface="+mn-ea"/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4389850" y="5341102"/>
            <a:ext cx="504000" cy="288000"/>
          </a:xfrm>
          <a:prstGeom prst="roundRect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en-US" altLang="ko-KR" sz="1400" b="1" dirty="0">
                <a:latin typeface="+mj-ea"/>
                <a:ea typeface="+mj-ea"/>
              </a:rPr>
              <a:t>2-1</a:t>
            </a:r>
            <a:endParaRPr lang="ko-KR" altLang="en-US" sz="1400" b="1" dirty="0">
              <a:latin typeface="+mj-ea"/>
              <a:ea typeface="+mj-ea"/>
            </a:endParaRPr>
          </a:p>
        </p:txBody>
      </p:sp>
      <p:graphicFrame>
        <p:nvGraphicFramePr>
          <p:cNvPr id="11" name="Shape 225"/>
          <p:cNvGraphicFramePr/>
          <p:nvPr>
            <p:extLst>
              <p:ext uri="{D42A27DB-BD31-4B8C-83A1-F6EECF244321}">
                <p14:modId xmlns:p14="http://schemas.microsoft.com/office/powerpoint/2010/main" val="1679603979"/>
              </p:ext>
            </p:extLst>
          </p:nvPr>
        </p:nvGraphicFramePr>
        <p:xfrm>
          <a:off x="15081250" y="1133116"/>
          <a:ext cx="4191001" cy="6457103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8217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8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0401">
                  <a:extLst>
                    <a:ext uri="{9D8B030D-6E8A-4147-A177-3AD203B41FA5}">
                      <a16:colId xmlns:a16="http://schemas.microsoft.com/office/drawing/2014/main" val="339651593"/>
                    </a:ext>
                  </a:extLst>
                </a:gridCol>
              </a:tblGrid>
              <a:tr h="406759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Arial"/>
                        <a:buNone/>
                      </a:pPr>
                      <a:r>
                        <a:rPr lang="ko-KR" altLang="en-US" sz="1400" b="1" i="0" u="none" strike="noStrike" cap="none" dirty="0">
                          <a:solidFill>
                            <a:schemeClr val="lt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화면 명</a:t>
                      </a:r>
                      <a:endParaRPr lang="ko-KR" sz="1400" b="1" i="0" u="none" strike="noStrike" cap="none" dirty="0">
                        <a:solidFill>
                          <a:schemeClr val="lt1"/>
                        </a:solidFill>
                        <a:latin typeface="+mn-ea"/>
                        <a:ea typeface="+mn-ea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Noto Sans Symbols"/>
                        <a:buNone/>
                      </a:pPr>
                      <a:endParaRPr lang="en-US" altLang="ko-KR" sz="1400" b="0" i="0" u="none" strike="noStrike" cap="none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Arial"/>
                        <a:sym typeface="Arial"/>
                      </a:endParaRPr>
                    </a:p>
                  </a:txBody>
                  <a:tcPr marL="36025" marR="36025" marT="36025" marB="36025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Noto Sans Symbols"/>
                        <a:buNone/>
                      </a:pPr>
                      <a:r>
                        <a:rPr lang="en-US" altLang="ko-KR" sz="1400" b="0" i="0" u="none" strike="noStrike" cap="none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B TV ID Video</a:t>
                      </a:r>
                    </a:p>
                  </a:txBody>
                  <a:tcPr marL="36025" marR="36025" marT="36025" marB="36025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1976707"/>
                  </a:ext>
                </a:extLst>
              </a:tr>
              <a:tr h="2362200">
                <a:tc gridSpan="3">
                  <a:txBody>
                    <a:bodyPr/>
                    <a:lstStyle/>
                    <a:p>
                      <a:pPr marL="263525" indent="-174625">
                        <a:lnSpc>
                          <a:spcPct val="100000"/>
                        </a:lnSpc>
                        <a:spcBef>
                          <a:spcPts val="610"/>
                        </a:spcBef>
                        <a:buChar char="•"/>
                        <a:tabLst>
                          <a:tab pos="264160" algn="l"/>
                        </a:tabLst>
                      </a:pPr>
                      <a:r>
                        <a:rPr lang="ko-KR" altLang="en-US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서비스 </a:t>
                      </a:r>
                      <a:r>
                        <a:rPr lang="en-US" altLang="ko-KR" sz="1400" spc="-15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Identity</a:t>
                      </a:r>
                      <a:r>
                        <a:rPr lang="ko-KR" altLang="en-US" sz="1400" spc="-15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를 </a:t>
                      </a:r>
                      <a:r>
                        <a:rPr lang="ko-KR" altLang="en-US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전달하는 </a:t>
                      </a:r>
                      <a:r>
                        <a:rPr lang="en-US" altLang="ko-KR" sz="1400" spc="-15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BI </a:t>
                      </a:r>
                      <a:r>
                        <a:rPr lang="ko-KR" altLang="en-US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동영상 화면</a:t>
                      </a:r>
                      <a:r>
                        <a:rPr lang="ko-KR" altLang="en-US" sz="1400" spc="-4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제공</a:t>
                      </a:r>
                      <a:endParaRPr lang="ko-KR" altLang="en-US" sz="1400" dirty="0">
                        <a:latin typeface="맑은 고딕" charset="-127"/>
                        <a:cs typeface="맑은 고딕" charset="-127"/>
                      </a:endParaRPr>
                    </a:p>
                    <a:p>
                      <a:pPr marL="263525">
                        <a:lnSpc>
                          <a:spcPct val="100000"/>
                        </a:lnSpc>
                        <a:spcBef>
                          <a:spcPts val="409"/>
                        </a:spcBef>
                      </a:pPr>
                      <a:r>
                        <a:rPr lang="en-US" altLang="ko-KR" sz="1400" spc="-35" dirty="0">
                          <a:solidFill>
                            <a:srgbClr val="FF0000"/>
                          </a:solidFill>
                          <a:latin typeface="맑은 고딕" charset="-127"/>
                          <a:cs typeface="맑은 고딕" charset="-127"/>
                        </a:rPr>
                        <a:t>: </a:t>
                      </a:r>
                      <a:r>
                        <a:rPr lang="en-US" altLang="ko-KR" sz="1400" spc="-15" dirty="0">
                          <a:solidFill>
                            <a:srgbClr val="FF0000"/>
                          </a:solidFill>
                          <a:latin typeface="맑은 고딕" charset="-127"/>
                          <a:cs typeface="맑은 고딕" charset="-127"/>
                        </a:rPr>
                        <a:t>GUI </a:t>
                      </a:r>
                      <a:r>
                        <a:rPr lang="ko-KR" altLang="en-US" sz="1400" spc="20" dirty="0">
                          <a:solidFill>
                            <a:srgbClr val="FF0000"/>
                          </a:solidFill>
                          <a:latin typeface="맑은 고딕" charset="-127"/>
                          <a:cs typeface="맑은 고딕" charset="-127"/>
                        </a:rPr>
                        <a:t>검토</a:t>
                      </a:r>
                      <a:r>
                        <a:rPr lang="ko-KR" altLang="en-US" sz="1400" spc="45" dirty="0">
                          <a:solidFill>
                            <a:srgbClr val="FF0000"/>
                          </a:solidFill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400" spc="20" dirty="0">
                          <a:solidFill>
                            <a:srgbClr val="FF0000"/>
                          </a:solidFill>
                          <a:latin typeface="맑은 고딕" charset="-127"/>
                          <a:cs typeface="맑은 고딕" charset="-127"/>
                        </a:rPr>
                        <a:t>필요</a:t>
                      </a:r>
                      <a:endParaRPr lang="ko-KR" altLang="en-US" sz="1400" dirty="0">
                        <a:latin typeface="맑은 고딕" charset="-127"/>
                        <a:cs typeface="맑은 고딕" charset="-127"/>
                      </a:endParaRPr>
                    </a:p>
                    <a:p>
                      <a:pPr marL="263525" marR="5080" indent="-174625">
                        <a:lnSpc>
                          <a:spcPct val="125499"/>
                        </a:lnSpc>
                        <a:spcBef>
                          <a:spcPts val="275"/>
                        </a:spcBef>
                        <a:buChar char="•"/>
                        <a:tabLst>
                          <a:tab pos="264160" algn="l"/>
                        </a:tabLst>
                      </a:pPr>
                      <a:r>
                        <a:rPr lang="en-US" altLang="ko-KR" sz="1400" spc="-15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ID </a:t>
                      </a:r>
                      <a:r>
                        <a:rPr lang="ko-KR" altLang="en-US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영상의 경우 시즌 별로 별도 영상을 제작하여 편성이 </a:t>
                      </a:r>
                      <a:r>
                        <a:rPr lang="ko-KR" altLang="en-US" sz="1400" spc="-1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가능하며</a:t>
                      </a:r>
                      <a:r>
                        <a:rPr lang="en-US" altLang="ko-KR" sz="1400" spc="-1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,</a:t>
                      </a:r>
                      <a:r>
                        <a:rPr lang="ko-KR" altLang="en-US" sz="1400" spc="-15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별도 편성된 영상이 없는 경우 </a:t>
                      </a:r>
                      <a:r>
                        <a:rPr lang="en-US" altLang="ko-KR" sz="1400" spc="-25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Default </a:t>
                      </a:r>
                      <a:r>
                        <a:rPr lang="en-US" altLang="ko-KR" sz="1400" spc="-15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ID </a:t>
                      </a:r>
                      <a:r>
                        <a:rPr lang="ko-KR" altLang="en-US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영상을</a:t>
                      </a:r>
                      <a:r>
                        <a:rPr lang="ko-KR" altLang="en-US" sz="1400" spc="-7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400" spc="5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제공함</a:t>
                      </a:r>
                      <a:r>
                        <a:rPr lang="en-US" altLang="ko-KR" sz="1400" spc="5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.</a:t>
                      </a:r>
                      <a:endParaRPr lang="ko-KR" altLang="en-US" sz="1400" dirty="0">
                        <a:latin typeface="맑은 고딕" charset="-127"/>
                        <a:cs typeface="맑은 고딕" charset="-127"/>
                      </a:endParaRPr>
                    </a:p>
                    <a:p>
                      <a:pPr marL="263525" indent="-174625">
                        <a:lnSpc>
                          <a:spcPct val="100000"/>
                        </a:lnSpc>
                        <a:spcBef>
                          <a:spcPts val="690"/>
                        </a:spcBef>
                        <a:buChar char="•"/>
                        <a:tabLst>
                          <a:tab pos="264160" algn="l"/>
                        </a:tabLst>
                      </a:pPr>
                      <a:r>
                        <a:rPr lang="en-US" altLang="ko-KR" sz="1400" spc="20" baseline="0" dirty="0">
                          <a:solidFill>
                            <a:srgbClr val="FF0000"/>
                          </a:solidFill>
                          <a:latin typeface="맑은 고딕" charset="-127"/>
                          <a:cs typeface="맑은 고딕" charset="-127"/>
                        </a:rPr>
                        <a:t>3 Loop </a:t>
                      </a:r>
                      <a:r>
                        <a:rPr lang="ko-KR" altLang="en-US" sz="1400" spc="20" baseline="0" dirty="0">
                          <a:solidFill>
                            <a:srgbClr val="FF0000"/>
                          </a:solidFill>
                          <a:latin typeface="맑은 고딕" charset="-127"/>
                          <a:cs typeface="맑은 고딕" charset="-127"/>
                        </a:rPr>
                        <a:t>재생 후 </a:t>
                      </a:r>
                      <a:r>
                        <a:rPr lang="en-US" altLang="ko-KR" sz="1400" spc="20" baseline="0" dirty="0">
                          <a:solidFill>
                            <a:srgbClr val="FF0000"/>
                          </a:solidFill>
                          <a:latin typeface="맑은 고딕" charset="-127"/>
                          <a:cs typeface="맑은 고딕" charset="-127"/>
                        </a:rPr>
                        <a:t>(15</a:t>
                      </a:r>
                      <a:r>
                        <a:rPr lang="ko-KR" altLang="en-US" sz="1400" spc="20" baseline="0" dirty="0">
                          <a:solidFill>
                            <a:srgbClr val="FF0000"/>
                          </a:solidFill>
                          <a:latin typeface="맑은 고딕" charset="-127"/>
                          <a:cs typeface="맑은 고딕" charset="-127"/>
                        </a:rPr>
                        <a:t>초 이내</a:t>
                      </a:r>
                      <a:r>
                        <a:rPr lang="en-US" altLang="ko-KR" sz="1400" spc="20" baseline="0" dirty="0">
                          <a:solidFill>
                            <a:srgbClr val="FF0000"/>
                          </a:solidFill>
                          <a:latin typeface="맑은 고딕" charset="-127"/>
                          <a:cs typeface="맑은 고딕" charset="-127"/>
                        </a:rPr>
                        <a:t>) </a:t>
                      </a:r>
                      <a:r>
                        <a:rPr lang="ko-KR" altLang="en-US" sz="1400" spc="20" dirty="0">
                          <a:solidFill>
                            <a:srgbClr val="FF0000"/>
                          </a:solidFill>
                          <a:latin typeface="맑은 고딕" charset="-127"/>
                          <a:cs typeface="맑은 고딕" charset="-127"/>
                        </a:rPr>
                        <a:t>자동으로 </a:t>
                      </a:r>
                      <a:r>
                        <a:rPr lang="en-US" altLang="ko-KR" sz="1400" spc="25" dirty="0">
                          <a:solidFill>
                            <a:srgbClr val="FF0000"/>
                          </a:solidFill>
                          <a:latin typeface="맑은 고딕" charset="-127"/>
                          <a:cs typeface="맑은 고딕" charset="-127"/>
                        </a:rPr>
                        <a:t>[15.3</a:t>
                      </a:r>
                      <a:r>
                        <a:rPr lang="en-US" altLang="ko-KR" sz="1400" spc="25" baseline="0" dirty="0">
                          <a:solidFill>
                            <a:srgbClr val="FF0000"/>
                          </a:solidFill>
                          <a:latin typeface="맑은 고딕" charset="-127"/>
                          <a:cs typeface="맑은 고딕" charset="-127"/>
                        </a:rPr>
                        <a:t> Android TV Boot Animation</a:t>
                      </a:r>
                      <a:r>
                        <a:rPr lang="en-US" altLang="ko-KR" sz="1400" spc="15" dirty="0">
                          <a:solidFill>
                            <a:srgbClr val="FF0000"/>
                          </a:solidFill>
                          <a:latin typeface="맑은 고딕" charset="-127"/>
                          <a:cs typeface="맑은 고딕" charset="-127"/>
                        </a:rPr>
                        <a:t>] </a:t>
                      </a:r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맑은 고딕" charset="-127"/>
                          <a:cs typeface="맑은 고딕" charset="-127"/>
                        </a:rPr>
                        <a:t>제공</a:t>
                      </a:r>
                      <a:r>
                        <a:rPr lang="en-US" altLang="ko-KR" sz="1400" dirty="0">
                          <a:solidFill>
                            <a:srgbClr val="FF0000"/>
                          </a:solidFill>
                          <a:latin typeface="맑은 고딕" charset="-127"/>
                          <a:cs typeface="맑은 고딕" charset="-127"/>
                        </a:rPr>
                        <a:t>.</a:t>
                      </a:r>
                    </a:p>
                    <a:p>
                      <a:pPr marL="263525" indent="-174625">
                        <a:lnSpc>
                          <a:spcPct val="100000"/>
                        </a:lnSpc>
                        <a:spcBef>
                          <a:spcPts val="690"/>
                        </a:spcBef>
                        <a:buChar char="•"/>
                        <a:tabLst>
                          <a:tab pos="264160" algn="l"/>
                        </a:tabLst>
                      </a:pPr>
                      <a:r>
                        <a:rPr lang="ko-KR" altLang="en-US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해당 화면은 </a:t>
                      </a:r>
                      <a:r>
                        <a:rPr lang="ko-KR" altLang="en-US" sz="1400" spc="20" dirty="0" err="1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부트로더를</a:t>
                      </a:r>
                      <a:r>
                        <a:rPr lang="ko-KR" altLang="en-US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 위해</a:t>
                      </a:r>
                      <a:r>
                        <a:rPr lang="ko-KR" altLang="en-US" sz="1400" spc="-65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40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제공</a:t>
                      </a:r>
                      <a:r>
                        <a:rPr lang="en-US" altLang="ko-KR" sz="140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.</a:t>
                      </a:r>
                      <a:endParaRPr lang="ko-KR" altLang="en-US" sz="1400" dirty="0">
                        <a:latin typeface="맑은 고딕" charset="-127"/>
                        <a:cs typeface="맑은 고딕" charset="-127"/>
                      </a:endParaRPr>
                    </a:p>
                  </a:txBody>
                  <a:tcPr marL="18000" marR="18000" marT="18000" marB="18000" anchor="ctr">
                    <a:lnL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63525" indent="-174625">
                        <a:lnSpc>
                          <a:spcPct val="100000"/>
                        </a:lnSpc>
                        <a:spcBef>
                          <a:spcPts val="610"/>
                        </a:spcBef>
                        <a:buChar char="•"/>
                        <a:tabLst>
                          <a:tab pos="264160" algn="l"/>
                        </a:tabLst>
                      </a:pPr>
                      <a:endParaRPr lang="ko-KR" altLang="en-US" sz="1400" dirty="0">
                        <a:latin typeface="맑은 고딕" charset="-127"/>
                        <a:cs typeface="맑은 고딕" charset="-127"/>
                      </a:endParaRPr>
                    </a:p>
                  </a:txBody>
                  <a:tcPr marL="36025" marR="36025" marT="36025" marB="36025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63525" indent="-174625">
                        <a:lnSpc>
                          <a:spcPct val="100000"/>
                        </a:lnSpc>
                        <a:spcBef>
                          <a:spcPts val="610"/>
                        </a:spcBef>
                        <a:buChar char="•"/>
                        <a:tabLst>
                          <a:tab pos="264160" algn="l"/>
                        </a:tabLst>
                      </a:pPr>
                      <a:endParaRPr lang="ko-KR" altLang="en-US" sz="1400" dirty="0">
                        <a:latin typeface="맑은 고딕" charset="-127"/>
                        <a:cs typeface="맑은 고딕" charset="-127"/>
                      </a:endParaRPr>
                    </a:p>
                  </a:txBody>
                  <a:tcPr marL="36025" marR="36025" marT="36025" marB="36025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7045907"/>
                  </a:ext>
                </a:extLst>
              </a:tr>
              <a:tr h="38100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altLang="ko-KR" sz="1400" b="1" i="0" u="none" strike="noStrike" cap="none" dirty="0">
                          <a:solidFill>
                            <a:schemeClr val="lt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Description</a:t>
                      </a:r>
                      <a:endParaRPr lang="ko-KR" sz="1400" b="1" i="0" u="none" strike="noStrike" cap="none" dirty="0">
                        <a:solidFill>
                          <a:schemeClr val="lt1"/>
                        </a:solidFill>
                        <a:latin typeface="+mn-ea"/>
                        <a:ea typeface="+mn-ea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Noto Sans Symbols"/>
                        <a:buNone/>
                      </a:pPr>
                      <a:endParaRPr lang="en-US" altLang="ko-KR" sz="1400" b="0" i="0" u="none" strike="noStrike" cap="none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Arial"/>
                        <a:sym typeface="Arial"/>
                      </a:endParaRPr>
                    </a:p>
                  </a:txBody>
                  <a:tcPr marL="36025" marR="36025" marT="36025" marB="36025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24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Arial"/>
                        <a:buNone/>
                      </a:pPr>
                      <a:r>
                        <a:rPr lang="ko-KR" sz="1400" b="1" i="0" u="none" strike="noStrike" cap="none" dirty="0">
                          <a:solidFill>
                            <a:schemeClr val="lt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18000" marR="18000" marT="18000" marB="18000" anchor="ctr">
                    <a:lnL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Noto Sans Symbols"/>
                        <a:buNone/>
                      </a:pPr>
                      <a:r>
                        <a:rPr lang="ko-KR" altLang="en-US" sz="1400" b="0" i="0" u="none" strike="noStrike" cap="none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화면 해상도에 적합한 </a:t>
                      </a:r>
                      <a:r>
                        <a:rPr lang="en-US" altLang="ko-KR" sz="1400" b="0" i="0" u="none" strike="noStrike" cap="none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BI </a:t>
                      </a:r>
                      <a:r>
                        <a:rPr lang="ko-KR" altLang="en-US" sz="1400" b="0" i="0" u="none" strike="noStrike" cap="none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이미지 삽입</a:t>
                      </a:r>
                      <a:endParaRPr lang="en-US" altLang="ko-KR" sz="1400" b="0" i="0" u="none" strike="noStrike" cap="none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Arial"/>
                        <a:sym typeface="Arial"/>
                      </a:endParaRPr>
                    </a:p>
                  </a:txBody>
                  <a:tcPr marL="36025" marR="36025" marT="36025" marB="360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9716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altLang="ko-KR" sz="1400" b="1" i="0" u="none" strike="noStrike" cap="none" dirty="0">
                          <a:solidFill>
                            <a:schemeClr val="lt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1-1</a:t>
                      </a:r>
                      <a:endParaRPr lang="ko-KR" sz="1400" b="1" i="0" u="none" strike="noStrike" cap="none" dirty="0">
                        <a:solidFill>
                          <a:schemeClr val="lt1"/>
                        </a:solidFill>
                        <a:latin typeface="+mn-ea"/>
                        <a:ea typeface="+mn-ea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88900" indent="0">
                        <a:lnSpc>
                          <a:spcPct val="100000"/>
                        </a:lnSpc>
                        <a:spcBef>
                          <a:spcPts val="690"/>
                        </a:spcBef>
                        <a:buNone/>
                        <a:tabLst>
                          <a:tab pos="264160" algn="l"/>
                        </a:tabLst>
                      </a:pPr>
                      <a:r>
                        <a:rPr lang="ko-KR" altLang="en-US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안내 문구</a:t>
                      </a:r>
                      <a:r>
                        <a:rPr lang="en-US" altLang="ko-KR" sz="1400" spc="8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- </a:t>
                      </a:r>
                      <a:r>
                        <a:rPr lang="ko-KR" altLang="en-US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사용자에게 부팅이 시작됨을 안내하기 위한 문구</a:t>
                      </a:r>
                      <a:r>
                        <a:rPr lang="ko-KR" altLang="en-US" sz="1400" spc="-21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제공</a:t>
                      </a:r>
                      <a:endParaRPr lang="en-US" altLang="ko-KR" sz="1400" spc="20" dirty="0">
                        <a:solidFill>
                          <a:srgbClr val="050505"/>
                        </a:solidFill>
                        <a:latin typeface="맑은 고딕" charset="-127"/>
                        <a:cs typeface="맑은 고딕" charset="-127"/>
                      </a:endParaRPr>
                    </a:p>
                    <a:p>
                      <a:pPr marL="889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69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64160" algn="l"/>
                        </a:tabLst>
                        <a:defRPr/>
                      </a:pPr>
                      <a:r>
                        <a:rPr lang="ko-KR" altLang="en-US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해당 문구는 동영상 제공 중에도 고정적으로</a:t>
                      </a:r>
                      <a:r>
                        <a:rPr lang="ko-KR" altLang="en-US" sz="1400" spc="-11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제공</a:t>
                      </a:r>
                      <a:endParaRPr lang="ko-KR" altLang="en-US" sz="1400" dirty="0">
                        <a:latin typeface="맑은 고딕" charset="-127"/>
                        <a:cs typeface="맑은 고딕" charset="-127"/>
                      </a:endParaRPr>
                    </a:p>
                    <a:p>
                      <a:pPr marL="8890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69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64160" algn="l"/>
                        </a:tabLst>
                        <a:defRPr/>
                      </a:pPr>
                      <a:r>
                        <a:rPr lang="ko-KR" altLang="en-US" sz="1400" spc="20" dirty="0" err="1">
                          <a:solidFill>
                            <a:srgbClr val="FF0000"/>
                          </a:solidFill>
                          <a:latin typeface="맑은 고딕" charset="-127"/>
                          <a:cs typeface="맑은 고딕" charset="-127"/>
                        </a:rPr>
                        <a:t>레거시</a:t>
                      </a:r>
                      <a:r>
                        <a:rPr lang="ko-KR" altLang="en-US" sz="1400" spc="20" dirty="0">
                          <a:solidFill>
                            <a:srgbClr val="FF0000"/>
                          </a:solidFill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en-US" altLang="ko-KR" sz="1400" spc="-10" dirty="0">
                          <a:solidFill>
                            <a:srgbClr val="FF0000"/>
                          </a:solidFill>
                          <a:latin typeface="맑은 고딕" charset="-127"/>
                          <a:cs typeface="맑은 고딕" charset="-127"/>
                        </a:rPr>
                        <a:t>STB</a:t>
                      </a:r>
                      <a:r>
                        <a:rPr lang="ko-KR" altLang="en-US" sz="1400" spc="-10" dirty="0">
                          <a:solidFill>
                            <a:srgbClr val="FF0000"/>
                          </a:solidFill>
                          <a:latin typeface="맑은 고딕" charset="-127"/>
                          <a:cs typeface="맑은 고딕" charset="-127"/>
                        </a:rPr>
                        <a:t>의 </a:t>
                      </a:r>
                      <a:r>
                        <a:rPr lang="ko-KR" altLang="en-US" sz="1400" spc="20" dirty="0">
                          <a:solidFill>
                            <a:srgbClr val="FF0000"/>
                          </a:solidFill>
                          <a:latin typeface="맑은 고딕" charset="-127"/>
                          <a:cs typeface="맑은 고딕" charset="-127"/>
                        </a:rPr>
                        <a:t>경우 </a:t>
                      </a:r>
                      <a:r>
                        <a:rPr lang="en-US" altLang="ko-KR" sz="1400" spc="-5" dirty="0">
                          <a:solidFill>
                            <a:srgbClr val="FF0000"/>
                          </a:solidFill>
                          <a:latin typeface="맑은 고딕" charset="-127"/>
                          <a:cs typeface="맑은 고딕" charset="-127"/>
                        </a:rPr>
                        <a:t>H/W </a:t>
                      </a:r>
                      <a:r>
                        <a:rPr lang="ko-KR" altLang="en-US" sz="1400" spc="20" dirty="0">
                          <a:solidFill>
                            <a:srgbClr val="FF0000"/>
                          </a:solidFill>
                          <a:latin typeface="맑은 고딕" charset="-127"/>
                          <a:cs typeface="맑은 고딕" charset="-127"/>
                        </a:rPr>
                        <a:t>퍼포먼스 이슈로 해당 </a:t>
                      </a:r>
                      <a:r>
                        <a:rPr lang="en-US" altLang="ko-KR" sz="1400" dirty="0">
                          <a:solidFill>
                            <a:srgbClr val="FF0000"/>
                          </a:solidFill>
                          <a:latin typeface="맑은 고딕" charset="-127"/>
                          <a:cs typeface="맑은 고딕" charset="-127"/>
                        </a:rPr>
                        <a:t>ID</a:t>
                      </a:r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맑은 고딕" charset="-127"/>
                          <a:cs typeface="맑은 고딕" charset="-127"/>
                        </a:rPr>
                        <a:t>영상 </a:t>
                      </a:r>
                      <a:r>
                        <a:rPr lang="ko-KR" altLang="en-US" sz="1400" spc="20" dirty="0">
                          <a:solidFill>
                            <a:srgbClr val="FF0000"/>
                          </a:solidFill>
                          <a:latin typeface="맑은 고딕" charset="-127"/>
                          <a:cs typeface="맑은 고딕" charset="-127"/>
                        </a:rPr>
                        <a:t>제공</a:t>
                      </a:r>
                      <a:r>
                        <a:rPr lang="ko-KR" altLang="en-US" sz="1400" spc="-95" dirty="0">
                          <a:solidFill>
                            <a:srgbClr val="FF0000"/>
                          </a:solidFill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400" dirty="0">
                          <a:solidFill>
                            <a:srgbClr val="FF0000"/>
                          </a:solidFill>
                          <a:latin typeface="맑은 고딕" charset="-127"/>
                          <a:cs typeface="맑은 고딕" charset="-127"/>
                        </a:rPr>
                        <a:t>불가</a:t>
                      </a:r>
                      <a:r>
                        <a:rPr lang="en-US" altLang="ko-KR" sz="1400" dirty="0">
                          <a:solidFill>
                            <a:srgbClr val="FF0000"/>
                          </a:solidFill>
                          <a:latin typeface="맑은 고딕" charset="-127"/>
                          <a:cs typeface="맑은 고딕" charset="-127"/>
                        </a:rPr>
                        <a:t>.</a:t>
                      </a:r>
                      <a:endParaRPr lang="ko-KR" altLang="en-US" sz="1400" dirty="0">
                        <a:latin typeface="맑은 고딕" charset="-127"/>
                        <a:cs typeface="맑은 고딕" charset="-127"/>
                      </a:endParaRPr>
                    </a:p>
                  </a:txBody>
                  <a:tcPr marL="36025" marR="36025" marT="36025" marB="360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341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altLang="ko-KR" sz="1400" b="1" i="0" u="none" strike="noStrike" cap="none" dirty="0">
                          <a:solidFill>
                            <a:schemeClr val="lt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2</a:t>
                      </a:r>
                      <a:endParaRPr lang="ko-KR" sz="1400" b="1" i="0" u="none" strike="noStrike" cap="none" dirty="0">
                        <a:solidFill>
                          <a:schemeClr val="lt1"/>
                        </a:solidFill>
                        <a:latin typeface="+mn-ea"/>
                        <a:ea typeface="+mn-ea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855"/>
                        </a:spcBef>
                        <a:tabLst>
                          <a:tab pos="326390" algn="l"/>
                        </a:tabLst>
                      </a:pPr>
                      <a:r>
                        <a:rPr lang="ko-KR" altLang="en-US" sz="1400" spc="-35" dirty="0">
                          <a:latin typeface="맑은 고딕" charset="-127"/>
                          <a:cs typeface="맑은 고딕" charset="-127"/>
                        </a:rPr>
                        <a:t>에러 발생 </a:t>
                      </a:r>
                      <a:r>
                        <a:rPr lang="ko-KR" altLang="en-US" sz="1400" spc="5" dirty="0">
                          <a:latin typeface="맑은 고딕" charset="-127"/>
                          <a:cs typeface="맑은 고딕" charset="-127"/>
                        </a:rPr>
                        <a:t>시 </a:t>
                      </a:r>
                      <a:r>
                        <a:rPr lang="ko-KR" altLang="en-US" sz="1400" spc="-30" dirty="0">
                          <a:latin typeface="맑은 고딕" charset="-127"/>
                          <a:cs typeface="맑은 고딕" charset="-127"/>
                        </a:rPr>
                        <a:t>가이드</a:t>
                      </a:r>
                      <a:r>
                        <a:rPr lang="ko-KR" altLang="en-US" sz="1400" spc="-275" dirty="0"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400" spc="-50" dirty="0">
                          <a:latin typeface="맑은 고딕" charset="-127"/>
                          <a:cs typeface="맑은 고딕" charset="-127"/>
                        </a:rPr>
                        <a:t>정보 영역</a:t>
                      </a:r>
                      <a:endParaRPr lang="ko-KR" altLang="en-US" sz="1400" dirty="0">
                        <a:latin typeface="맑은 고딕" charset="-127"/>
                        <a:cs typeface="맑은 고딕" charset="-127"/>
                      </a:endParaRPr>
                    </a:p>
                    <a:p>
                      <a:pPr marL="12700" marR="5080" indent="0">
                        <a:lnSpc>
                          <a:spcPct val="125499"/>
                        </a:lnSpc>
                        <a:spcBef>
                          <a:spcPts val="195"/>
                        </a:spcBef>
                        <a:buNone/>
                        <a:tabLst>
                          <a:tab pos="187325" algn="l"/>
                        </a:tabLst>
                      </a:pPr>
                      <a:r>
                        <a:rPr lang="en-US" altLang="ko-KR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- </a:t>
                      </a:r>
                      <a:r>
                        <a:rPr lang="ko-KR" altLang="en-US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해당</a:t>
                      </a:r>
                      <a:r>
                        <a:rPr lang="ko-KR" altLang="en-US" sz="1400" spc="-5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화면에서</a:t>
                      </a:r>
                      <a:r>
                        <a:rPr lang="ko-KR" altLang="en-US" sz="1400" spc="-5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에러</a:t>
                      </a:r>
                      <a:r>
                        <a:rPr lang="ko-KR" altLang="en-US" sz="1400" spc="-5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발생</a:t>
                      </a:r>
                      <a:r>
                        <a:rPr lang="ko-KR" altLang="en-US" sz="1400" spc="-5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시</a:t>
                      </a:r>
                      <a:r>
                        <a:rPr lang="ko-KR" altLang="en-US" sz="140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사용자가</a:t>
                      </a:r>
                      <a:r>
                        <a:rPr lang="ko-KR" altLang="en-US" sz="1400" spc="-5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대처할</a:t>
                      </a:r>
                      <a:r>
                        <a:rPr lang="ko-KR" altLang="en-US" sz="1400" spc="-5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수</a:t>
                      </a:r>
                      <a:r>
                        <a:rPr lang="ko-KR" altLang="en-US" sz="1400" spc="-5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있는</a:t>
                      </a:r>
                      <a:r>
                        <a:rPr lang="ko-KR" altLang="en-US" sz="1400" spc="-5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가이드</a:t>
                      </a:r>
                      <a:r>
                        <a:rPr lang="ko-KR" altLang="en-US" sz="140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문구를  제공</a:t>
                      </a:r>
                      <a:endParaRPr lang="ko-KR" altLang="en-US" sz="1400" dirty="0">
                        <a:latin typeface="맑은 고딕" charset="-127"/>
                        <a:cs typeface="맑은 고딕" charset="-127"/>
                      </a:endParaRPr>
                    </a:p>
                  </a:txBody>
                  <a:tcPr marL="36025" marR="36025" marT="36025" marB="36025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4461326"/>
                  </a:ext>
                </a:extLst>
              </a:tr>
              <a:tr h="43341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Arial"/>
                        <a:buNone/>
                        <a:tabLst/>
                        <a:defRPr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Issue</a:t>
                      </a:r>
                    </a:p>
                  </a:txBody>
                  <a:tcPr marL="18000" marR="18000" marT="18000" marB="18000" anchor="ctr">
                    <a:lnL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Noto Sans Symbols"/>
                        <a:buNone/>
                      </a:pPr>
                      <a:endParaRPr lang="ko-KR" sz="1400" b="0" i="0" u="none" strike="noStrike" cap="none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Arial"/>
                        <a:sym typeface="Arial"/>
                      </a:endParaRPr>
                    </a:p>
                  </a:txBody>
                  <a:tcPr marL="36025" marR="36025" marT="36025" marB="36025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2" name="타원 11"/>
          <p:cNvSpPr/>
          <p:nvPr/>
        </p:nvSpPr>
        <p:spPr>
          <a:xfrm>
            <a:off x="527050" y="1014045"/>
            <a:ext cx="288000" cy="288000"/>
          </a:xfrm>
          <a:prstGeom prst="ellipse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>
                <a:latin typeface="+mn-ea"/>
              </a:rPr>
              <a:t>1</a:t>
            </a:r>
            <a:endParaRPr lang="ko-KR" altLang="en-US" sz="1400" b="1" dirty="0">
              <a:latin typeface="+mn-ea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1402418"/>
              </p:ext>
            </p:extLst>
          </p:nvPr>
        </p:nvGraphicFramePr>
        <p:xfrm>
          <a:off x="16374533" y="0"/>
          <a:ext cx="3729567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9567">
                  <a:extLst>
                    <a:ext uri="{9D8B030D-6E8A-4147-A177-3AD203B41FA5}">
                      <a16:colId xmlns:a16="http://schemas.microsoft.com/office/drawing/2014/main" val="21997581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2018.0.19 v1.1</a:t>
                      </a:r>
                      <a:endParaRPr lang="ko-KR" altLang="en-US" sz="1200" dirty="0"/>
                    </a:p>
                  </a:txBody>
                  <a:tcPr anchor="ctr">
                    <a:lnL w="31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902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-  B </a:t>
                      </a:r>
                      <a:r>
                        <a:rPr lang="en-US" altLang="ko-KR" sz="1200" dirty="0" err="1">
                          <a:latin typeface="+mn-ea"/>
                          <a:ea typeface="+mn-ea"/>
                        </a:rPr>
                        <a:t>tv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ID </a:t>
                      </a:r>
                      <a:r>
                        <a:rPr lang="ko-KR" altLang="en-US" sz="1200" baseline="0" dirty="0">
                          <a:latin typeface="+mn-ea"/>
                          <a:ea typeface="+mn-ea"/>
                        </a:rPr>
                        <a:t>영상 재생 정책 추가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3339878"/>
                  </a:ext>
                </a:extLst>
              </a:tr>
            </a:tbl>
          </a:graphicData>
        </a:graphic>
      </p:graphicFrame>
      <p:sp>
        <p:nvSpPr>
          <p:cNvPr id="18" name="object 8"/>
          <p:cNvSpPr/>
          <p:nvPr/>
        </p:nvSpPr>
        <p:spPr>
          <a:xfrm>
            <a:off x="3622926" y="7190007"/>
            <a:ext cx="6833997" cy="7678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9"/>
          <p:cNvSpPr/>
          <p:nvPr/>
        </p:nvSpPr>
        <p:spPr>
          <a:xfrm>
            <a:off x="3727634" y="7294716"/>
            <a:ext cx="6624955" cy="558800"/>
          </a:xfrm>
          <a:custGeom>
            <a:avLst/>
            <a:gdLst/>
            <a:ahLst/>
            <a:cxnLst/>
            <a:rect l="l" t="t" r="r" b="b"/>
            <a:pathLst>
              <a:path w="6624955" h="558800">
                <a:moveTo>
                  <a:pt x="6568735" y="0"/>
                </a:moveTo>
                <a:lnTo>
                  <a:pt x="55844" y="0"/>
                </a:lnTo>
                <a:lnTo>
                  <a:pt x="34108" y="4388"/>
                </a:lnTo>
                <a:lnTo>
                  <a:pt x="16357" y="16357"/>
                </a:lnTo>
                <a:lnTo>
                  <a:pt x="4388" y="34108"/>
                </a:lnTo>
                <a:lnTo>
                  <a:pt x="0" y="55844"/>
                </a:lnTo>
                <a:lnTo>
                  <a:pt x="0" y="502602"/>
                </a:lnTo>
                <a:lnTo>
                  <a:pt x="4388" y="524338"/>
                </a:lnTo>
                <a:lnTo>
                  <a:pt x="16357" y="542089"/>
                </a:lnTo>
                <a:lnTo>
                  <a:pt x="34108" y="554058"/>
                </a:lnTo>
                <a:lnTo>
                  <a:pt x="55844" y="558447"/>
                </a:lnTo>
                <a:lnTo>
                  <a:pt x="6568735" y="558447"/>
                </a:lnTo>
                <a:lnTo>
                  <a:pt x="6590477" y="554058"/>
                </a:lnTo>
                <a:lnTo>
                  <a:pt x="6608227" y="542089"/>
                </a:lnTo>
                <a:lnTo>
                  <a:pt x="6620192" y="524338"/>
                </a:lnTo>
                <a:lnTo>
                  <a:pt x="6624579" y="502602"/>
                </a:lnTo>
                <a:lnTo>
                  <a:pt x="6624579" y="55844"/>
                </a:lnTo>
                <a:lnTo>
                  <a:pt x="6620192" y="34108"/>
                </a:lnTo>
                <a:lnTo>
                  <a:pt x="6608227" y="16357"/>
                </a:lnTo>
                <a:lnTo>
                  <a:pt x="6590477" y="4388"/>
                </a:lnTo>
                <a:lnTo>
                  <a:pt x="6568735" y="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 anchor="ctr"/>
          <a:lstStyle/>
          <a:p>
            <a:pPr marL="855980">
              <a:lnSpc>
                <a:spcPct val="100000"/>
              </a:lnSpc>
              <a:spcBef>
                <a:spcPts val="330"/>
              </a:spcBef>
            </a:pPr>
            <a:r>
              <a:rPr lang="en-US" altLang="ko-KR" sz="1400" spc="-20">
                <a:solidFill>
                  <a:srgbClr val="FFFFFF"/>
                </a:solidFill>
                <a:latin typeface="맑은 고딕" charset="-127"/>
                <a:cs typeface="맑은 고딕" charset="-127"/>
              </a:rPr>
              <a:t>TV</a:t>
            </a:r>
            <a:r>
              <a:rPr lang="ko-KR" altLang="en-US" sz="1400" spc="-75">
                <a:solidFill>
                  <a:srgbClr val="FFFFFF"/>
                </a:solidFill>
                <a:latin typeface="맑은 고딕" charset="-127"/>
                <a:cs typeface="맑은 고딕" charset="-127"/>
              </a:rPr>
              <a:t> </a:t>
            </a:r>
            <a:r>
              <a:rPr lang="ko-KR" altLang="en-US" sz="1400" spc="-25">
                <a:solidFill>
                  <a:srgbClr val="FFFFFF"/>
                </a:solidFill>
                <a:latin typeface="맑은 고딕" charset="-127"/>
                <a:cs typeface="맑은 고딕" charset="-127"/>
              </a:rPr>
              <a:t>화면이</a:t>
            </a:r>
            <a:r>
              <a:rPr lang="ko-KR" altLang="en-US" sz="1400" spc="-75">
                <a:solidFill>
                  <a:srgbClr val="FFFFFF"/>
                </a:solidFill>
                <a:latin typeface="맑은 고딕" charset="-127"/>
                <a:cs typeface="맑은 고딕" charset="-127"/>
              </a:rPr>
              <a:t> </a:t>
            </a:r>
            <a:r>
              <a:rPr lang="ko-KR" altLang="en-US" sz="1400" spc="-25">
                <a:solidFill>
                  <a:srgbClr val="FFFFFF"/>
                </a:solidFill>
                <a:latin typeface="맑은 고딕" charset="-127"/>
                <a:cs typeface="맑은 고딕" charset="-127"/>
              </a:rPr>
              <a:t>나오지</a:t>
            </a:r>
            <a:r>
              <a:rPr lang="ko-KR" altLang="en-US" sz="1400" spc="-75">
                <a:solidFill>
                  <a:srgbClr val="FFFFFF"/>
                </a:solidFill>
                <a:latin typeface="맑은 고딕" charset="-127"/>
                <a:cs typeface="맑은 고딕" charset="-127"/>
              </a:rPr>
              <a:t> </a:t>
            </a:r>
            <a:r>
              <a:rPr lang="ko-KR" altLang="en-US" sz="1400" spc="-20">
                <a:solidFill>
                  <a:srgbClr val="FFFFFF"/>
                </a:solidFill>
                <a:latin typeface="맑은 고딕" charset="-127"/>
                <a:cs typeface="맑은 고딕" charset="-127"/>
              </a:rPr>
              <a:t>않을</a:t>
            </a:r>
            <a:r>
              <a:rPr lang="ko-KR" altLang="en-US" sz="1400" spc="-75">
                <a:solidFill>
                  <a:srgbClr val="FFFFFF"/>
                </a:solidFill>
                <a:latin typeface="맑은 고딕" charset="-127"/>
                <a:cs typeface="맑은 고딕" charset="-127"/>
              </a:rPr>
              <a:t> </a:t>
            </a:r>
            <a:r>
              <a:rPr lang="ko-KR" altLang="en-US" sz="1400" spc="-70">
                <a:solidFill>
                  <a:srgbClr val="FFFFFF"/>
                </a:solidFill>
                <a:latin typeface="맑은 고딕" charset="-127"/>
                <a:cs typeface="맑은 고딕" charset="-127"/>
              </a:rPr>
              <a:t>경우</a:t>
            </a:r>
            <a:r>
              <a:rPr lang="en-US" altLang="ko-KR" sz="1400" spc="-70">
                <a:solidFill>
                  <a:srgbClr val="FFFFFF"/>
                </a:solidFill>
                <a:latin typeface="맑은 고딕" charset="-127"/>
                <a:cs typeface="맑은 고딕" charset="-127"/>
              </a:rPr>
              <a:t>,</a:t>
            </a:r>
            <a:r>
              <a:rPr lang="ko-KR" altLang="en-US" sz="1400" spc="-75">
                <a:solidFill>
                  <a:srgbClr val="FFFFFF"/>
                </a:solidFill>
                <a:latin typeface="맑은 고딕" charset="-127"/>
                <a:cs typeface="맑은 고딕" charset="-127"/>
              </a:rPr>
              <a:t> </a:t>
            </a:r>
            <a:r>
              <a:rPr lang="ko-KR" altLang="en-US" sz="1400" spc="-15">
                <a:solidFill>
                  <a:srgbClr val="F5AF3A"/>
                </a:solidFill>
                <a:latin typeface="맑은 고딕" charset="-127"/>
                <a:cs typeface="맑은 고딕" charset="-127"/>
              </a:rPr>
              <a:t>‘조용히’</a:t>
            </a:r>
            <a:r>
              <a:rPr lang="ko-KR" altLang="en-US" sz="1400" spc="-70">
                <a:solidFill>
                  <a:srgbClr val="F5AF3A"/>
                </a:solidFill>
                <a:latin typeface="맑은 고딕" charset="-127"/>
                <a:cs typeface="맑은 고딕" charset="-127"/>
              </a:rPr>
              <a:t> </a:t>
            </a:r>
            <a:r>
              <a:rPr lang="ko-KR" altLang="en-US" sz="1400" spc="-20">
                <a:solidFill>
                  <a:srgbClr val="F5A623"/>
                </a:solidFill>
                <a:latin typeface="맑은 고딕" charset="-127"/>
                <a:cs typeface="맑은 고딕" charset="-127"/>
              </a:rPr>
              <a:t>키</a:t>
            </a:r>
            <a:r>
              <a:rPr lang="ko-KR" altLang="en-US" sz="1400" spc="-20">
                <a:solidFill>
                  <a:srgbClr val="FFFFFF"/>
                </a:solidFill>
                <a:latin typeface="맑은 고딕" charset="-127"/>
                <a:cs typeface="맑은 고딕" charset="-127"/>
              </a:rPr>
              <a:t>를</a:t>
            </a:r>
            <a:r>
              <a:rPr lang="ko-KR" altLang="en-US" sz="1400" spc="-75">
                <a:solidFill>
                  <a:srgbClr val="FFFFFF"/>
                </a:solidFill>
                <a:latin typeface="맑은 고딕" charset="-127"/>
                <a:cs typeface="맑은 고딕" charset="-127"/>
              </a:rPr>
              <a:t> </a:t>
            </a:r>
            <a:r>
              <a:rPr lang="en-US" altLang="ko-KR" sz="1400" spc="-5">
                <a:solidFill>
                  <a:srgbClr val="FFFFFF"/>
                </a:solidFill>
                <a:latin typeface="맑은 고딕" charset="-127"/>
                <a:cs typeface="맑은 고딕" charset="-127"/>
              </a:rPr>
              <a:t>5</a:t>
            </a:r>
            <a:r>
              <a:rPr lang="ko-KR" altLang="en-US" sz="1400" spc="-5">
                <a:solidFill>
                  <a:srgbClr val="FFFFFF"/>
                </a:solidFill>
                <a:latin typeface="맑은 고딕" charset="-127"/>
                <a:cs typeface="맑은 고딕" charset="-127"/>
              </a:rPr>
              <a:t>초간</a:t>
            </a:r>
            <a:r>
              <a:rPr lang="ko-KR" altLang="en-US" sz="1400" spc="-70">
                <a:solidFill>
                  <a:srgbClr val="FFFFFF"/>
                </a:solidFill>
                <a:latin typeface="맑은 고딕" charset="-127"/>
                <a:cs typeface="맑은 고딕" charset="-127"/>
              </a:rPr>
              <a:t> </a:t>
            </a:r>
            <a:r>
              <a:rPr lang="ko-KR" altLang="en-US" sz="1400" spc="-40">
                <a:solidFill>
                  <a:srgbClr val="FFFFFF"/>
                </a:solidFill>
                <a:latin typeface="맑은 고딕" charset="-127"/>
                <a:cs typeface="맑은 고딕" charset="-127"/>
              </a:rPr>
              <a:t>눌러주세요</a:t>
            </a:r>
            <a:r>
              <a:rPr lang="en-US" altLang="ko-KR" sz="1400" spc="-40">
                <a:solidFill>
                  <a:srgbClr val="FFFFFF"/>
                </a:solidFill>
                <a:latin typeface="맑은 고딕" charset="-127"/>
                <a:cs typeface="맑은 고딕" charset="-127"/>
              </a:rPr>
              <a:t>.</a:t>
            </a:r>
            <a:endParaRPr lang="ko-KR" altLang="en-US" sz="1400" dirty="0">
              <a:latin typeface="맑은 고딕" charset="-127"/>
              <a:cs typeface="맑은 고딕" charset="-127"/>
            </a:endParaRPr>
          </a:p>
        </p:txBody>
      </p:sp>
      <p:sp>
        <p:nvSpPr>
          <p:cNvPr id="20" name="타원 19"/>
          <p:cNvSpPr/>
          <p:nvPr/>
        </p:nvSpPr>
        <p:spPr>
          <a:xfrm>
            <a:off x="3622926" y="7190007"/>
            <a:ext cx="288000" cy="288000"/>
          </a:xfrm>
          <a:prstGeom prst="ellipse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>
                <a:latin typeface="+mn-ea"/>
              </a:rPr>
              <a:t>2</a:t>
            </a:r>
            <a:endParaRPr lang="ko-KR" altLang="en-US" sz="14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5906584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4"/>
          <p:cNvSpPr txBox="1"/>
          <p:nvPr/>
        </p:nvSpPr>
        <p:spPr>
          <a:xfrm>
            <a:off x="322368" y="587630"/>
            <a:ext cx="5005282" cy="248786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500" spc="55" dirty="0">
                <a:latin typeface="맑은 고딕" charset="-127"/>
                <a:cs typeface="맑은 고딕" charset="-127"/>
              </a:rPr>
              <a:t>15.</a:t>
            </a:r>
            <a:r>
              <a:rPr lang="en-US" sz="1500" spc="55" dirty="0">
                <a:latin typeface="맑은 고딕" charset="-127"/>
                <a:cs typeface="맑은 고딕" charset="-127"/>
              </a:rPr>
              <a:t>3</a:t>
            </a:r>
            <a:r>
              <a:rPr sz="1500" spc="-70" dirty="0">
                <a:latin typeface="맑은 고딕" charset="-127"/>
                <a:cs typeface="맑은 고딕" charset="-127"/>
              </a:rPr>
              <a:t> </a:t>
            </a:r>
            <a:r>
              <a:rPr lang="en-US" sz="1500" spc="60" dirty="0">
                <a:latin typeface="맑은 고딕" charset="-127"/>
                <a:cs typeface="맑은 고딕" charset="-127"/>
              </a:rPr>
              <a:t>Android TV Boot Animation – Middleware Area</a:t>
            </a:r>
            <a:endParaRPr sz="1500" dirty="0">
              <a:latin typeface="맑은 고딕" charset="-127"/>
              <a:cs typeface="맑은 고딕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308080" y="949341"/>
            <a:ext cx="13402800" cy="7538400"/>
          </a:xfrm>
          <a:prstGeom prst="rect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1250" y="2682875"/>
            <a:ext cx="6667500" cy="3810000"/>
          </a:xfrm>
          <a:prstGeom prst="rect">
            <a:avLst/>
          </a:prstGeom>
        </p:spPr>
      </p:pic>
      <p:graphicFrame>
        <p:nvGraphicFramePr>
          <p:cNvPr id="19" name="Shape 225"/>
          <p:cNvGraphicFramePr/>
          <p:nvPr>
            <p:extLst>
              <p:ext uri="{D42A27DB-BD31-4B8C-83A1-F6EECF244321}">
                <p14:modId xmlns:p14="http://schemas.microsoft.com/office/powerpoint/2010/main" val="3614973518"/>
              </p:ext>
            </p:extLst>
          </p:nvPr>
        </p:nvGraphicFramePr>
        <p:xfrm>
          <a:off x="15081250" y="1133116"/>
          <a:ext cx="4191001" cy="3977333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8217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8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0401">
                  <a:extLst>
                    <a:ext uri="{9D8B030D-6E8A-4147-A177-3AD203B41FA5}">
                      <a16:colId xmlns:a16="http://schemas.microsoft.com/office/drawing/2014/main" val="339651593"/>
                    </a:ext>
                  </a:extLst>
                </a:gridCol>
              </a:tblGrid>
              <a:tr h="406759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Arial"/>
                        <a:buNone/>
                      </a:pPr>
                      <a:r>
                        <a:rPr lang="ko-KR" altLang="en-US" sz="1400" b="1" i="0" u="none" strike="noStrike" cap="none" dirty="0">
                          <a:solidFill>
                            <a:schemeClr val="lt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화면 명</a:t>
                      </a:r>
                      <a:endParaRPr lang="ko-KR" sz="1400" b="1" i="0" u="none" strike="noStrike" cap="none" dirty="0">
                        <a:solidFill>
                          <a:schemeClr val="lt1"/>
                        </a:solidFill>
                        <a:latin typeface="+mn-ea"/>
                        <a:ea typeface="+mn-ea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Noto Sans Symbols"/>
                        <a:buNone/>
                      </a:pPr>
                      <a:endParaRPr lang="en-US" altLang="ko-KR" sz="1400" b="0" i="0" u="none" strike="noStrike" cap="none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Arial"/>
                        <a:sym typeface="Arial"/>
                      </a:endParaRPr>
                    </a:p>
                  </a:txBody>
                  <a:tcPr marL="36025" marR="36025" marT="36025" marB="36025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Noto Sans Symbols"/>
                        <a:buNone/>
                      </a:pPr>
                      <a:r>
                        <a:rPr lang="en-US" altLang="ko-KR" sz="1400" b="0" i="0" u="none" strike="noStrike" cap="none" baseline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Android TV Boot Animation</a:t>
                      </a:r>
                    </a:p>
                  </a:txBody>
                  <a:tcPr marL="36025" marR="36025" marT="36025" marB="36025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1976707"/>
                  </a:ext>
                </a:extLst>
              </a:tr>
              <a:tr h="406759">
                <a:tc gridSpan="3">
                  <a:txBody>
                    <a:bodyPr/>
                    <a:lstStyle/>
                    <a:p>
                      <a:pPr marL="263525" indent="-174625">
                        <a:lnSpc>
                          <a:spcPct val="100000"/>
                        </a:lnSpc>
                        <a:spcBef>
                          <a:spcPts val="610"/>
                        </a:spcBef>
                        <a:buChar char="•"/>
                        <a:tabLst>
                          <a:tab pos="264160" algn="l"/>
                        </a:tabLst>
                      </a:pPr>
                      <a:r>
                        <a:rPr lang="ko-KR" altLang="en-US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애니메이션 노출 후 자동으로 </a:t>
                      </a:r>
                      <a:r>
                        <a:rPr lang="en-US" altLang="ko-KR" sz="1400" spc="25" dirty="0">
                          <a:solidFill>
                            <a:srgbClr val="0042FF"/>
                          </a:solidFill>
                          <a:latin typeface="맑은 고딕" charset="-127"/>
                          <a:cs typeface="맑은 고딕" charset="-127"/>
                        </a:rPr>
                        <a:t>[15.4 </a:t>
                      </a:r>
                      <a:r>
                        <a:rPr lang="ko-KR" altLang="en-US" sz="1400" spc="-5" dirty="0">
                          <a:solidFill>
                            <a:srgbClr val="0042FF"/>
                          </a:solidFill>
                          <a:latin typeface="맑은 고딕" charset="-127"/>
                          <a:cs typeface="맑은 고딕" charset="-127"/>
                        </a:rPr>
                        <a:t>프로모션</a:t>
                      </a:r>
                      <a:r>
                        <a:rPr lang="en-US" altLang="ko-KR" sz="1400" spc="-5" dirty="0">
                          <a:solidFill>
                            <a:srgbClr val="0042FF"/>
                          </a:solidFill>
                          <a:latin typeface="맑은 고딕" charset="-127"/>
                          <a:cs typeface="맑은 고딕" charset="-127"/>
                        </a:rPr>
                        <a:t>/</a:t>
                      </a:r>
                      <a:r>
                        <a:rPr lang="ko-KR" altLang="en-US" sz="1400" spc="-5" dirty="0">
                          <a:solidFill>
                            <a:srgbClr val="0042FF"/>
                          </a:solidFill>
                          <a:latin typeface="맑은 고딕" charset="-127"/>
                          <a:cs typeface="맑은 고딕" charset="-127"/>
                        </a:rPr>
                        <a:t>광고</a:t>
                      </a:r>
                      <a:r>
                        <a:rPr lang="en-US" altLang="ko-KR" sz="1400" spc="-15" dirty="0">
                          <a:solidFill>
                            <a:srgbClr val="0042FF"/>
                          </a:solidFill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400" spc="5" dirty="0">
                          <a:solidFill>
                            <a:srgbClr val="0042FF"/>
                          </a:solidFill>
                          <a:latin typeface="맑은 고딕" charset="-127"/>
                          <a:cs typeface="맑은 고딕" charset="-127"/>
                        </a:rPr>
                        <a:t>영상</a:t>
                      </a:r>
                      <a:r>
                        <a:rPr lang="en-US" altLang="ko-KR" sz="1400" spc="5" dirty="0">
                          <a:solidFill>
                            <a:srgbClr val="0042FF"/>
                          </a:solidFill>
                          <a:latin typeface="맑은 고딕" charset="-127"/>
                          <a:cs typeface="맑은 고딕" charset="-127"/>
                        </a:rPr>
                        <a:t>] </a:t>
                      </a:r>
                      <a:r>
                        <a:rPr lang="ko-KR" altLang="en-US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화면</a:t>
                      </a:r>
                      <a:r>
                        <a:rPr lang="ko-KR" altLang="en-US" sz="1400" spc="-125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40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제공</a:t>
                      </a:r>
                      <a:r>
                        <a:rPr lang="en-US" altLang="ko-KR" sz="140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.</a:t>
                      </a:r>
                      <a:endParaRPr lang="ko-KR" altLang="en-US" sz="1400" dirty="0">
                        <a:latin typeface="맑은 고딕" charset="-127"/>
                        <a:cs typeface="맑은 고딕" charset="-127"/>
                      </a:endParaRPr>
                    </a:p>
                    <a:p>
                      <a:pPr marL="263525" indent="-174625">
                        <a:lnSpc>
                          <a:spcPct val="100000"/>
                        </a:lnSpc>
                        <a:spcBef>
                          <a:spcPts val="685"/>
                        </a:spcBef>
                        <a:buChar char="•"/>
                        <a:tabLst>
                          <a:tab pos="264160" algn="l"/>
                        </a:tabLst>
                      </a:pPr>
                      <a:r>
                        <a:rPr lang="ko-KR" altLang="en-US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해당 화면은 </a:t>
                      </a:r>
                      <a:r>
                        <a:rPr lang="ko-KR" altLang="en-US" sz="1400" spc="20" dirty="0" err="1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부트로더를</a:t>
                      </a:r>
                      <a:r>
                        <a:rPr lang="ko-KR" altLang="en-US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 위해</a:t>
                      </a:r>
                      <a:r>
                        <a:rPr lang="ko-KR" altLang="en-US" sz="1400" spc="-7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40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제공</a:t>
                      </a:r>
                      <a:r>
                        <a:rPr lang="en-US" altLang="ko-KR" sz="140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.</a:t>
                      </a:r>
                      <a:endParaRPr lang="ko-KR" altLang="en-US" sz="1400" dirty="0">
                        <a:latin typeface="맑은 고딕" charset="-127"/>
                        <a:cs typeface="맑은 고딕" charset="-127"/>
                      </a:endParaRPr>
                    </a:p>
                  </a:txBody>
                  <a:tcPr marL="18000" marR="18000" marT="18000" marB="18000" anchor="ctr">
                    <a:lnL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63525" indent="-174625">
                        <a:lnSpc>
                          <a:spcPct val="100000"/>
                        </a:lnSpc>
                        <a:spcBef>
                          <a:spcPts val="610"/>
                        </a:spcBef>
                        <a:buChar char="•"/>
                        <a:tabLst>
                          <a:tab pos="264160" algn="l"/>
                        </a:tabLst>
                      </a:pPr>
                      <a:endParaRPr lang="ko-KR" altLang="en-US" sz="1400" dirty="0">
                        <a:latin typeface="맑은 고딕" charset="-127"/>
                        <a:cs typeface="맑은 고딕" charset="-127"/>
                      </a:endParaRPr>
                    </a:p>
                  </a:txBody>
                  <a:tcPr marL="36025" marR="36025" marT="36025" marB="36025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63525" indent="-174625">
                        <a:lnSpc>
                          <a:spcPct val="100000"/>
                        </a:lnSpc>
                        <a:spcBef>
                          <a:spcPts val="610"/>
                        </a:spcBef>
                        <a:buChar char="•"/>
                        <a:tabLst>
                          <a:tab pos="264160" algn="l"/>
                        </a:tabLst>
                      </a:pPr>
                      <a:endParaRPr lang="ko-KR" altLang="en-US" sz="1400" dirty="0">
                        <a:latin typeface="맑은 고딕" charset="-127"/>
                        <a:cs typeface="맑은 고딕" charset="-127"/>
                      </a:endParaRPr>
                    </a:p>
                  </a:txBody>
                  <a:tcPr marL="36025" marR="36025" marT="36025" marB="36025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7045907"/>
                  </a:ext>
                </a:extLst>
              </a:tr>
              <a:tr h="38100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altLang="ko-KR" sz="1400" b="1" i="0" u="none" strike="noStrike" cap="none" dirty="0">
                          <a:solidFill>
                            <a:schemeClr val="lt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Description</a:t>
                      </a:r>
                      <a:endParaRPr lang="ko-KR" sz="1400" b="1" i="0" u="none" strike="noStrike" cap="none" dirty="0">
                        <a:solidFill>
                          <a:schemeClr val="lt1"/>
                        </a:solidFill>
                        <a:latin typeface="+mn-ea"/>
                        <a:ea typeface="+mn-ea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Noto Sans Symbols"/>
                        <a:buNone/>
                      </a:pPr>
                      <a:endParaRPr lang="en-US" altLang="ko-KR" sz="1400" b="0" i="0" u="none" strike="noStrike" cap="none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Arial"/>
                        <a:sym typeface="Arial"/>
                      </a:endParaRPr>
                    </a:p>
                  </a:txBody>
                  <a:tcPr marL="36025" marR="36025" marT="36025" marB="36025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24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Arial"/>
                        <a:buNone/>
                      </a:pPr>
                      <a:r>
                        <a:rPr lang="ko-KR" sz="1400" b="1" i="0" u="none" strike="noStrike" cap="none" dirty="0">
                          <a:solidFill>
                            <a:schemeClr val="lt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1</a:t>
                      </a:r>
                    </a:p>
                  </a:txBody>
                  <a:tcPr marL="18000" marR="18000" marT="18000" marB="18000" anchor="ctr">
                    <a:lnL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Noto Sans Symbols"/>
                        <a:buNone/>
                      </a:pPr>
                      <a:r>
                        <a:rPr lang="ko-KR" altLang="en-US" sz="1400" b="0" i="0" u="none" strike="noStrike" cap="none" baseline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화면 해상도에 적합한 </a:t>
                      </a:r>
                      <a:r>
                        <a:rPr lang="en-US" altLang="ko-KR" sz="1400" b="0" i="0" u="none" strike="noStrike" cap="none" baseline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Android Boot Animation</a:t>
                      </a:r>
                      <a:r>
                        <a:rPr lang="ko-KR" altLang="en-US" sz="1400" b="0" i="0" u="none" strike="noStrike" cap="none" baseline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삽입</a:t>
                      </a:r>
                      <a:endParaRPr lang="en-US" altLang="ko-KR" sz="1400" b="0" i="0" u="none" strike="noStrike" cap="none" baseline="0" dirty="0">
                        <a:solidFill>
                          <a:srgbClr val="FF0000"/>
                        </a:solidFill>
                        <a:latin typeface="+mn-ea"/>
                        <a:ea typeface="+mn-ea"/>
                        <a:cs typeface="Arial"/>
                        <a:sym typeface="Arial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Noto Sans Symbols"/>
                        <a:buNone/>
                      </a:pPr>
                      <a:r>
                        <a:rPr lang="en-US" altLang="ko-KR" sz="1400" b="0" i="0" u="none" strike="noStrike" cap="none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Animation</a:t>
                      </a:r>
                      <a:r>
                        <a:rPr lang="ko-KR" altLang="en-US" sz="1400" b="0" i="0" u="none" strike="noStrike" cap="none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은 </a:t>
                      </a:r>
                      <a:r>
                        <a:rPr lang="en-US" altLang="ko-KR" sz="1400" b="0" i="0" u="none" strike="noStrike" cap="none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Google </a:t>
                      </a:r>
                      <a:r>
                        <a:rPr lang="ko-KR" altLang="en-US" sz="1400" b="0" i="0" u="none" strike="noStrike" cap="none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정책에 따라 사용</a:t>
                      </a:r>
                      <a:endParaRPr lang="en-US" altLang="ko-KR" sz="1400" b="0" i="0" u="none" strike="noStrike" cap="none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Arial"/>
                        <a:sym typeface="Arial"/>
                      </a:endParaRPr>
                    </a:p>
                  </a:txBody>
                  <a:tcPr marL="36025" marR="36025" marT="36025" marB="36025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24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altLang="ko-KR" sz="1400" b="1" i="0" u="none" strike="noStrike" cap="none" dirty="0">
                          <a:solidFill>
                            <a:schemeClr val="lt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2</a:t>
                      </a:r>
                      <a:endParaRPr lang="ko-KR" sz="1400" b="1" i="0" u="none" strike="noStrike" cap="none" dirty="0">
                        <a:solidFill>
                          <a:schemeClr val="lt1"/>
                        </a:solidFill>
                        <a:latin typeface="+mn-ea"/>
                        <a:ea typeface="+mn-ea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855"/>
                        </a:spcBef>
                        <a:tabLst>
                          <a:tab pos="326390" algn="l"/>
                        </a:tabLst>
                      </a:pPr>
                      <a:r>
                        <a:rPr lang="ko-KR" altLang="en-US" sz="1400" spc="-35" dirty="0">
                          <a:latin typeface="맑은 고딕" charset="-127"/>
                          <a:cs typeface="맑은 고딕" charset="-127"/>
                        </a:rPr>
                        <a:t>에러 발생 </a:t>
                      </a:r>
                      <a:r>
                        <a:rPr lang="ko-KR" altLang="en-US" sz="1400" spc="5" dirty="0">
                          <a:latin typeface="맑은 고딕" charset="-127"/>
                          <a:cs typeface="맑은 고딕" charset="-127"/>
                        </a:rPr>
                        <a:t>시 </a:t>
                      </a:r>
                      <a:r>
                        <a:rPr lang="ko-KR" altLang="en-US" sz="1400" spc="-30" dirty="0">
                          <a:latin typeface="맑은 고딕" charset="-127"/>
                          <a:cs typeface="맑은 고딕" charset="-127"/>
                        </a:rPr>
                        <a:t>가이드</a:t>
                      </a:r>
                      <a:r>
                        <a:rPr lang="ko-KR" altLang="en-US" sz="1400" spc="-275" dirty="0"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400" spc="-50" dirty="0">
                          <a:latin typeface="맑은 고딕" charset="-127"/>
                          <a:cs typeface="맑은 고딕" charset="-127"/>
                        </a:rPr>
                        <a:t>정보 영역</a:t>
                      </a:r>
                      <a:endParaRPr lang="ko-KR" altLang="en-US" sz="1400" dirty="0">
                        <a:latin typeface="맑은 고딕" charset="-127"/>
                        <a:cs typeface="맑은 고딕" charset="-127"/>
                      </a:endParaRPr>
                    </a:p>
                    <a:p>
                      <a:pPr marL="12700" marR="5080" indent="0">
                        <a:lnSpc>
                          <a:spcPct val="125499"/>
                        </a:lnSpc>
                        <a:spcBef>
                          <a:spcPts val="195"/>
                        </a:spcBef>
                        <a:buNone/>
                        <a:tabLst>
                          <a:tab pos="187325" algn="l"/>
                        </a:tabLst>
                      </a:pPr>
                      <a:r>
                        <a:rPr lang="en-US" altLang="ko-KR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- </a:t>
                      </a:r>
                      <a:r>
                        <a:rPr lang="ko-KR" altLang="en-US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해당</a:t>
                      </a:r>
                      <a:r>
                        <a:rPr lang="ko-KR" altLang="en-US" sz="1400" spc="-5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화면에서</a:t>
                      </a:r>
                      <a:r>
                        <a:rPr lang="ko-KR" altLang="en-US" sz="1400" spc="-5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에러</a:t>
                      </a:r>
                      <a:r>
                        <a:rPr lang="ko-KR" altLang="en-US" sz="1400" spc="-5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발생</a:t>
                      </a:r>
                      <a:r>
                        <a:rPr lang="ko-KR" altLang="en-US" sz="1400" spc="-5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시</a:t>
                      </a:r>
                      <a:r>
                        <a:rPr lang="ko-KR" altLang="en-US" sz="140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사용자가</a:t>
                      </a:r>
                      <a:r>
                        <a:rPr lang="ko-KR" altLang="en-US" sz="1400" spc="-5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대처할</a:t>
                      </a:r>
                      <a:r>
                        <a:rPr lang="ko-KR" altLang="en-US" sz="1400" spc="-5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수</a:t>
                      </a:r>
                      <a:r>
                        <a:rPr lang="ko-KR" altLang="en-US" sz="1400" spc="-5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있는</a:t>
                      </a:r>
                      <a:r>
                        <a:rPr lang="ko-KR" altLang="en-US" sz="1400" spc="-5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가이드</a:t>
                      </a:r>
                      <a:r>
                        <a:rPr lang="ko-KR" altLang="en-US" sz="140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문구를  제공</a:t>
                      </a:r>
                      <a:endParaRPr lang="ko-KR" altLang="en-US" sz="1400" dirty="0">
                        <a:latin typeface="맑은 고딕" charset="-127"/>
                        <a:cs typeface="맑은 고딕" charset="-127"/>
                      </a:endParaRPr>
                    </a:p>
                  </a:txBody>
                  <a:tcPr marL="36025" marR="36025" marT="36025" marB="36025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328469"/>
                  </a:ext>
                </a:extLst>
              </a:tr>
              <a:tr h="433410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Arial"/>
                        <a:buNone/>
                        <a:tabLst/>
                        <a:defRPr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Issue</a:t>
                      </a:r>
                    </a:p>
                  </a:txBody>
                  <a:tcPr marL="18000" marR="18000" marT="18000" marB="18000" anchor="ctr">
                    <a:lnL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Noto Sans Symbols"/>
                        <a:buNone/>
                      </a:pPr>
                      <a:endParaRPr lang="ko-KR" sz="1400" b="0" i="0" u="none" strike="noStrike" cap="none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Arial"/>
                        <a:sym typeface="Arial"/>
                      </a:endParaRPr>
                    </a:p>
                  </a:txBody>
                  <a:tcPr marL="36025" marR="36025" marT="36025" marB="36025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33410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Noto Sans Symbols"/>
                        <a:buNone/>
                        <a:tabLst/>
                        <a:defRPr/>
                      </a:pPr>
                      <a:r>
                        <a:rPr lang="en-US" altLang="ko-KR" sz="1400" b="0" i="0" u="none" strike="noStrike" cap="none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※ </a:t>
                      </a:r>
                      <a:r>
                        <a:rPr lang="ko-KR" altLang="en-US" sz="1400" b="0" i="0" u="none" strike="noStrike" cap="none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에러</a:t>
                      </a:r>
                      <a:r>
                        <a:rPr lang="ko-KR" altLang="en-US" sz="1400" b="0" i="0" u="none" strike="noStrike" cap="none" baseline="0" dirty="0">
                          <a:solidFill>
                            <a:srgbClr val="FF0000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 발생 시 가이드 정보 영역 삽입 여부 확인 필요</a:t>
                      </a:r>
                      <a:endParaRPr lang="ko-KR" altLang="ko-KR" sz="1400" b="0" i="0" u="none" strike="noStrike" cap="none" dirty="0">
                        <a:solidFill>
                          <a:srgbClr val="FF0000"/>
                        </a:solidFill>
                        <a:latin typeface="+mn-ea"/>
                        <a:ea typeface="+mn-ea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Noto Sans Symbols"/>
                        <a:buNone/>
                        <a:tabLst/>
                        <a:defRPr/>
                      </a:pPr>
                      <a:endParaRPr lang="ko-KR" altLang="ko-KR" sz="1400" b="0" i="0" u="none" strike="noStrike" cap="none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Arial"/>
                        <a:sym typeface="Arial"/>
                      </a:endParaRPr>
                    </a:p>
                  </a:txBody>
                  <a:tcPr marL="36025" marR="36025" marT="36025" marB="36025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224875"/>
                  </a:ext>
                </a:extLst>
              </a:tr>
            </a:tbl>
          </a:graphicData>
        </a:graphic>
      </p:graphicFrame>
      <p:sp>
        <p:nvSpPr>
          <p:cNvPr id="21" name="타원 20"/>
          <p:cNvSpPr/>
          <p:nvPr/>
        </p:nvSpPr>
        <p:spPr>
          <a:xfrm>
            <a:off x="3625850" y="2555695"/>
            <a:ext cx="288000" cy="288000"/>
          </a:xfrm>
          <a:prstGeom prst="ellipse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>
                <a:latin typeface="+mn-ea"/>
              </a:rPr>
              <a:t>1</a:t>
            </a:r>
            <a:endParaRPr lang="ko-KR" altLang="en-US" sz="1400" b="1" dirty="0">
              <a:latin typeface="+mn-ea"/>
            </a:endParaRPr>
          </a:p>
        </p:txBody>
      </p:sp>
      <p:graphicFrame>
        <p:nvGraphicFramePr>
          <p:cNvPr id="121" name="표 1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2616452"/>
              </p:ext>
            </p:extLst>
          </p:nvPr>
        </p:nvGraphicFramePr>
        <p:xfrm>
          <a:off x="16374533" y="0"/>
          <a:ext cx="3729567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9567">
                  <a:extLst>
                    <a:ext uri="{9D8B030D-6E8A-4147-A177-3AD203B41FA5}">
                      <a16:colId xmlns:a16="http://schemas.microsoft.com/office/drawing/2014/main" val="21997581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2018.06.19 v1.1</a:t>
                      </a:r>
                      <a:endParaRPr lang="ko-KR" altLang="en-US" sz="1200" dirty="0"/>
                    </a:p>
                  </a:txBody>
                  <a:tcPr anchor="ctr">
                    <a:lnL w="31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902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en-US" altLang="ko-KR" sz="1200" dirty="0">
                          <a:latin typeface="+mn-ea"/>
                          <a:ea typeface="+mn-ea"/>
                        </a:rPr>
                        <a:t>Boot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 Image</a:t>
                      </a:r>
                      <a:r>
                        <a:rPr lang="ko-KR" altLang="en-US" sz="1200" baseline="0" dirty="0">
                          <a:latin typeface="+mn-ea"/>
                          <a:ea typeface="+mn-ea"/>
                        </a:rPr>
                        <a:t>에서 </a:t>
                      </a:r>
                      <a:r>
                        <a:rPr lang="en-US" altLang="ko-KR" sz="1200" baseline="0" dirty="0">
                          <a:latin typeface="+mn-ea"/>
                          <a:ea typeface="+mn-ea"/>
                        </a:rPr>
                        <a:t>Animation</a:t>
                      </a:r>
                      <a:r>
                        <a:rPr lang="ko-KR" altLang="en-US" sz="1200" baseline="0" dirty="0">
                          <a:latin typeface="+mn-ea"/>
                          <a:ea typeface="+mn-ea"/>
                        </a:rPr>
                        <a:t>으로 변경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3339878"/>
                  </a:ext>
                </a:extLst>
              </a:tr>
            </a:tbl>
          </a:graphicData>
        </a:graphic>
      </p:graphicFrame>
      <p:sp>
        <p:nvSpPr>
          <p:cNvPr id="12" name="object 8"/>
          <p:cNvSpPr/>
          <p:nvPr/>
        </p:nvSpPr>
        <p:spPr>
          <a:xfrm>
            <a:off x="3622926" y="7190007"/>
            <a:ext cx="6833997" cy="7678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9"/>
          <p:cNvSpPr/>
          <p:nvPr/>
        </p:nvSpPr>
        <p:spPr>
          <a:xfrm>
            <a:off x="3727634" y="7294716"/>
            <a:ext cx="6624955" cy="558800"/>
          </a:xfrm>
          <a:custGeom>
            <a:avLst/>
            <a:gdLst/>
            <a:ahLst/>
            <a:cxnLst/>
            <a:rect l="l" t="t" r="r" b="b"/>
            <a:pathLst>
              <a:path w="6624955" h="558800">
                <a:moveTo>
                  <a:pt x="6568735" y="0"/>
                </a:moveTo>
                <a:lnTo>
                  <a:pt x="55844" y="0"/>
                </a:lnTo>
                <a:lnTo>
                  <a:pt x="34108" y="4388"/>
                </a:lnTo>
                <a:lnTo>
                  <a:pt x="16357" y="16357"/>
                </a:lnTo>
                <a:lnTo>
                  <a:pt x="4388" y="34108"/>
                </a:lnTo>
                <a:lnTo>
                  <a:pt x="0" y="55844"/>
                </a:lnTo>
                <a:lnTo>
                  <a:pt x="0" y="502602"/>
                </a:lnTo>
                <a:lnTo>
                  <a:pt x="4388" y="524338"/>
                </a:lnTo>
                <a:lnTo>
                  <a:pt x="16357" y="542089"/>
                </a:lnTo>
                <a:lnTo>
                  <a:pt x="34108" y="554058"/>
                </a:lnTo>
                <a:lnTo>
                  <a:pt x="55844" y="558447"/>
                </a:lnTo>
                <a:lnTo>
                  <a:pt x="6568735" y="558447"/>
                </a:lnTo>
                <a:lnTo>
                  <a:pt x="6590477" y="554058"/>
                </a:lnTo>
                <a:lnTo>
                  <a:pt x="6608227" y="542089"/>
                </a:lnTo>
                <a:lnTo>
                  <a:pt x="6620192" y="524338"/>
                </a:lnTo>
                <a:lnTo>
                  <a:pt x="6624579" y="502602"/>
                </a:lnTo>
                <a:lnTo>
                  <a:pt x="6624579" y="55844"/>
                </a:lnTo>
                <a:lnTo>
                  <a:pt x="6620192" y="34108"/>
                </a:lnTo>
                <a:lnTo>
                  <a:pt x="6608227" y="16357"/>
                </a:lnTo>
                <a:lnTo>
                  <a:pt x="6590477" y="4388"/>
                </a:lnTo>
                <a:lnTo>
                  <a:pt x="6568735" y="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 anchor="ctr"/>
          <a:lstStyle/>
          <a:p>
            <a:pPr marL="855980">
              <a:lnSpc>
                <a:spcPct val="100000"/>
              </a:lnSpc>
              <a:spcBef>
                <a:spcPts val="330"/>
              </a:spcBef>
            </a:pPr>
            <a:r>
              <a:rPr lang="en-US" altLang="ko-KR" sz="1400" spc="-20">
                <a:solidFill>
                  <a:srgbClr val="FFFFFF"/>
                </a:solidFill>
                <a:latin typeface="맑은 고딕" charset="-127"/>
                <a:cs typeface="맑은 고딕" charset="-127"/>
              </a:rPr>
              <a:t>TV</a:t>
            </a:r>
            <a:r>
              <a:rPr lang="ko-KR" altLang="en-US" sz="1400" spc="-75">
                <a:solidFill>
                  <a:srgbClr val="FFFFFF"/>
                </a:solidFill>
                <a:latin typeface="맑은 고딕" charset="-127"/>
                <a:cs typeface="맑은 고딕" charset="-127"/>
              </a:rPr>
              <a:t> </a:t>
            </a:r>
            <a:r>
              <a:rPr lang="ko-KR" altLang="en-US" sz="1400" spc="-25">
                <a:solidFill>
                  <a:srgbClr val="FFFFFF"/>
                </a:solidFill>
                <a:latin typeface="맑은 고딕" charset="-127"/>
                <a:cs typeface="맑은 고딕" charset="-127"/>
              </a:rPr>
              <a:t>화면이</a:t>
            </a:r>
            <a:r>
              <a:rPr lang="ko-KR" altLang="en-US" sz="1400" spc="-75">
                <a:solidFill>
                  <a:srgbClr val="FFFFFF"/>
                </a:solidFill>
                <a:latin typeface="맑은 고딕" charset="-127"/>
                <a:cs typeface="맑은 고딕" charset="-127"/>
              </a:rPr>
              <a:t> </a:t>
            </a:r>
            <a:r>
              <a:rPr lang="ko-KR" altLang="en-US" sz="1400" spc="-25">
                <a:solidFill>
                  <a:srgbClr val="FFFFFF"/>
                </a:solidFill>
                <a:latin typeface="맑은 고딕" charset="-127"/>
                <a:cs typeface="맑은 고딕" charset="-127"/>
              </a:rPr>
              <a:t>나오지</a:t>
            </a:r>
            <a:r>
              <a:rPr lang="ko-KR" altLang="en-US" sz="1400" spc="-75">
                <a:solidFill>
                  <a:srgbClr val="FFFFFF"/>
                </a:solidFill>
                <a:latin typeface="맑은 고딕" charset="-127"/>
                <a:cs typeface="맑은 고딕" charset="-127"/>
              </a:rPr>
              <a:t> </a:t>
            </a:r>
            <a:r>
              <a:rPr lang="ko-KR" altLang="en-US" sz="1400" spc="-20">
                <a:solidFill>
                  <a:srgbClr val="FFFFFF"/>
                </a:solidFill>
                <a:latin typeface="맑은 고딕" charset="-127"/>
                <a:cs typeface="맑은 고딕" charset="-127"/>
              </a:rPr>
              <a:t>않을</a:t>
            </a:r>
            <a:r>
              <a:rPr lang="ko-KR" altLang="en-US" sz="1400" spc="-75">
                <a:solidFill>
                  <a:srgbClr val="FFFFFF"/>
                </a:solidFill>
                <a:latin typeface="맑은 고딕" charset="-127"/>
                <a:cs typeface="맑은 고딕" charset="-127"/>
              </a:rPr>
              <a:t> </a:t>
            </a:r>
            <a:r>
              <a:rPr lang="ko-KR" altLang="en-US" sz="1400" spc="-70">
                <a:solidFill>
                  <a:srgbClr val="FFFFFF"/>
                </a:solidFill>
                <a:latin typeface="맑은 고딕" charset="-127"/>
                <a:cs typeface="맑은 고딕" charset="-127"/>
              </a:rPr>
              <a:t>경우</a:t>
            </a:r>
            <a:r>
              <a:rPr lang="en-US" altLang="ko-KR" sz="1400" spc="-70">
                <a:solidFill>
                  <a:srgbClr val="FFFFFF"/>
                </a:solidFill>
                <a:latin typeface="맑은 고딕" charset="-127"/>
                <a:cs typeface="맑은 고딕" charset="-127"/>
              </a:rPr>
              <a:t>,</a:t>
            </a:r>
            <a:r>
              <a:rPr lang="ko-KR" altLang="en-US" sz="1400" spc="-75">
                <a:solidFill>
                  <a:srgbClr val="FFFFFF"/>
                </a:solidFill>
                <a:latin typeface="맑은 고딕" charset="-127"/>
                <a:cs typeface="맑은 고딕" charset="-127"/>
              </a:rPr>
              <a:t> </a:t>
            </a:r>
            <a:r>
              <a:rPr lang="ko-KR" altLang="en-US" sz="1400" spc="-15">
                <a:solidFill>
                  <a:srgbClr val="F5AF3A"/>
                </a:solidFill>
                <a:latin typeface="맑은 고딕" charset="-127"/>
                <a:cs typeface="맑은 고딕" charset="-127"/>
              </a:rPr>
              <a:t>‘조용히’</a:t>
            </a:r>
            <a:r>
              <a:rPr lang="ko-KR" altLang="en-US" sz="1400" spc="-70">
                <a:solidFill>
                  <a:srgbClr val="F5AF3A"/>
                </a:solidFill>
                <a:latin typeface="맑은 고딕" charset="-127"/>
                <a:cs typeface="맑은 고딕" charset="-127"/>
              </a:rPr>
              <a:t> </a:t>
            </a:r>
            <a:r>
              <a:rPr lang="ko-KR" altLang="en-US" sz="1400" spc="-20">
                <a:solidFill>
                  <a:srgbClr val="F5A623"/>
                </a:solidFill>
                <a:latin typeface="맑은 고딕" charset="-127"/>
                <a:cs typeface="맑은 고딕" charset="-127"/>
              </a:rPr>
              <a:t>키</a:t>
            </a:r>
            <a:r>
              <a:rPr lang="ko-KR" altLang="en-US" sz="1400" spc="-20">
                <a:solidFill>
                  <a:srgbClr val="FFFFFF"/>
                </a:solidFill>
                <a:latin typeface="맑은 고딕" charset="-127"/>
                <a:cs typeface="맑은 고딕" charset="-127"/>
              </a:rPr>
              <a:t>를</a:t>
            </a:r>
            <a:r>
              <a:rPr lang="ko-KR" altLang="en-US" sz="1400" spc="-75">
                <a:solidFill>
                  <a:srgbClr val="FFFFFF"/>
                </a:solidFill>
                <a:latin typeface="맑은 고딕" charset="-127"/>
                <a:cs typeface="맑은 고딕" charset="-127"/>
              </a:rPr>
              <a:t> </a:t>
            </a:r>
            <a:r>
              <a:rPr lang="en-US" altLang="ko-KR" sz="1400" spc="-5">
                <a:solidFill>
                  <a:srgbClr val="FFFFFF"/>
                </a:solidFill>
                <a:latin typeface="맑은 고딕" charset="-127"/>
                <a:cs typeface="맑은 고딕" charset="-127"/>
              </a:rPr>
              <a:t>5</a:t>
            </a:r>
            <a:r>
              <a:rPr lang="ko-KR" altLang="en-US" sz="1400" spc="-5">
                <a:solidFill>
                  <a:srgbClr val="FFFFFF"/>
                </a:solidFill>
                <a:latin typeface="맑은 고딕" charset="-127"/>
                <a:cs typeface="맑은 고딕" charset="-127"/>
              </a:rPr>
              <a:t>초간</a:t>
            </a:r>
            <a:r>
              <a:rPr lang="ko-KR" altLang="en-US" sz="1400" spc="-70">
                <a:solidFill>
                  <a:srgbClr val="FFFFFF"/>
                </a:solidFill>
                <a:latin typeface="맑은 고딕" charset="-127"/>
                <a:cs typeface="맑은 고딕" charset="-127"/>
              </a:rPr>
              <a:t> </a:t>
            </a:r>
            <a:r>
              <a:rPr lang="ko-KR" altLang="en-US" sz="1400" spc="-40">
                <a:solidFill>
                  <a:srgbClr val="FFFFFF"/>
                </a:solidFill>
                <a:latin typeface="맑은 고딕" charset="-127"/>
                <a:cs typeface="맑은 고딕" charset="-127"/>
              </a:rPr>
              <a:t>눌러주세요</a:t>
            </a:r>
            <a:r>
              <a:rPr lang="en-US" altLang="ko-KR" sz="1400" spc="-40">
                <a:solidFill>
                  <a:srgbClr val="FFFFFF"/>
                </a:solidFill>
                <a:latin typeface="맑은 고딕" charset="-127"/>
                <a:cs typeface="맑은 고딕" charset="-127"/>
              </a:rPr>
              <a:t>.</a:t>
            </a:r>
            <a:endParaRPr lang="ko-KR" altLang="en-US" sz="1400" dirty="0">
              <a:latin typeface="맑은 고딕" charset="-127"/>
              <a:cs typeface="맑은 고딕" charset="-127"/>
            </a:endParaRPr>
          </a:p>
        </p:txBody>
      </p:sp>
      <p:sp>
        <p:nvSpPr>
          <p:cNvPr id="14" name="타원 13"/>
          <p:cNvSpPr/>
          <p:nvPr/>
        </p:nvSpPr>
        <p:spPr>
          <a:xfrm>
            <a:off x="3622926" y="7190007"/>
            <a:ext cx="288000" cy="288000"/>
          </a:xfrm>
          <a:prstGeom prst="ellipse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>
                <a:latin typeface="+mn-ea"/>
              </a:rPr>
              <a:t>2</a:t>
            </a:r>
            <a:endParaRPr lang="ko-KR" altLang="en-US" sz="14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319976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3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667" b="19869"/>
          <a:stretch/>
        </p:blipFill>
        <p:spPr>
          <a:xfrm>
            <a:off x="335069" y="942379"/>
            <a:ext cx="13374582" cy="7598824"/>
          </a:xfrm>
          <a:prstGeom prst="rect">
            <a:avLst/>
          </a:prstGeom>
          <a:blipFill dpi="0" rotWithShape="1">
            <a:blip r:embed="rId4" cstate="print">
              <a:alphaModFix amt="40000"/>
            </a:blip>
            <a:srcRect/>
            <a:stretch>
              <a:fillRect/>
            </a:stretch>
          </a:blipFill>
        </p:spPr>
      </p:pic>
      <p:sp>
        <p:nvSpPr>
          <p:cNvPr id="2" name="object 2"/>
          <p:cNvSpPr txBox="1"/>
          <p:nvPr/>
        </p:nvSpPr>
        <p:spPr>
          <a:xfrm>
            <a:off x="19644472" y="10702506"/>
            <a:ext cx="150495" cy="26609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50" spc="65" dirty="0">
                <a:latin typeface="맑은 고딕" charset="-127"/>
                <a:cs typeface="맑은 고딕" charset="-127"/>
              </a:rPr>
              <a:t>8</a:t>
            </a:r>
            <a:endParaRPr sz="1650" dirty="0">
              <a:latin typeface="맑은 고딕" charset="-127"/>
              <a:cs typeface="맑은 고딕" charset="-127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35068" y="321107"/>
            <a:ext cx="19441160" cy="0"/>
          </a:xfrm>
          <a:custGeom>
            <a:avLst/>
            <a:gdLst/>
            <a:ahLst/>
            <a:cxnLst/>
            <a:rect l="l" t="t" r="r" b="b"/>
            <a:pathLst>
              <a:path w="19441160">
                <a:moveTo>
                  <a:pt x="0" y="0"/>
                </a:moveTo>
                <a:lnTo>
                  <a:pt x="19440943" y="0"/>
                </a:lnTo>
              </a:path>
            </a:pathLst>
          </a:custGeom>
          <a:ln w="6980">
            <a:solidFill>
              <a:srgbClr val="97979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22368" y="587630"/>
            <a:ext cx="4447924" cy="248786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40"/>
              </a:spcBef>
            </a:pPr>
            <a:r>
              <a:rPr sz="1500" spc="55" dirty="0">
                <a:solidFill>
                  <a:srgbClr val="363636"/>
                </a:solidFill>
                <a:latin typeface="맑은 고딕" charset="-127"/>
                <a:cs typeface="맑은 고딕" charset="-127"/>
              </a:rPr>
              <a:t>15.</a:t>
            </a:r>
            <a:r>
              <a:rPr lang="en-US" sz="1500" spc="55" dirty="0">
                <a:solidFill>
                  <a:srgbClr val="363636"/>
                </a:solidFill>
                <a:latin typeface="맑은 고딕" charset="-127"/>
                <a:cs typeface="맑은 고딕" charset="-127"/>
              </a:rPr>
              <a:t>4</a:t>
            </a:r>
            <a:r>
              <a:rPr sz="1500" spc="-100" dirty="0">
                <a:solidFill>
                  <a:srgbClr val="363636"/>
                </a:solidFill>
                <a:latin typeface="맑은 고딕" charset="-127"/>
                <a:cs typeface="맑은 고딕" charset="-127"/>
              </a:rPr>
              <a:t> </a:t>
            </a:r>
            <a:r>
              <a:rPr lang="en-US" sz="1500" spc="-100" dirty="0">
                <a:solidFill>
                  <a:srgbClr val="363636"/>
                </a:solidFill>
                <a:latin typeface="맑은 고딕" charset="-127"/>
                <a:cs typeface="맑은 고딕" charset="-127"/>
              </a:rPr>
              <a:t>Promotion / Advertisement – Middleware Area</a:t>
            </a:r>
            <a:endParaRPr sz="1500" dirty="0">
              <a:latin typeface="맑은 고딕" charset="-127"/>
              <a:cs typeface="맑은 고딕" charset="-127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35068" y="942379"/>
            <a:ext cx="13402944" cy="0"/>
          </a:xfrm>
          <a:custGeom>
            <a:avLst/>
            <a:gdLst/>
            <a:ahLst/>
            <a:cxnLst/>
            <a:rect l="l" t="t" r="r" b="b"/>
            <a:pathLst>
              <a:path w="13402944">
                <a:moveTo>
                  <a:pt x="0" y="0"/>
                </a:moveTo>
                <a:lnTo>
                  <a:pt x="13402732" y="0"/>
                </a:lnTo>
                <a:lnTo>
                  <a:pt x="13402732" y="0"/>
                </a:lnTo>
              </a:path>
            </a:pathLst>
          </a:custGeom>
          <a:ln w="13961">
            <a:solidFill>
              <a:srgbClr val="9B9B9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1319" y="988206"/>
            <a:ext cx="13416693" cy="755299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7"/>
          <p:cNvSpPr/>
          <p:nvPr/>
        </p:nvSpPr>
        <p:spPr>
          <a:xfrm>
            <a:off x="1289050" y="7190007"/>
            <a:ext cx="4447925" cy="76786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89050" y="7294716"/>
            <a:ext cx="4343216" cy="558800"/>
          </a:xfrm>
          <a:custGeom>
            <a:avLst/>
            <a:gdLst/>
            <a:ahLst/>
            <a:cxnLst/>
            <a:rect l="l" t="t" r="r" b="b"/>
            <a:pathLst>
              <a:path w="6624955" h="558800">
                <a:moveTo>
                  <a:pt x="6568735" y="0"/>
                </a:moveTo>
                <a:lnTo>
                  <a:pt x="55844" y="0"/>
                </a:lnTo>
                <a:lnTo>
                  <a:pt x="34108" y="4388"/>
                </a:lnTo>
                <a:lnTo>
                  <a:pt x="16357" y="16357"/>
                </a:lnTo>
                <a:lnTo>
                  <a:pt x="4388" y="34108"/>
                </a:lnTo>
                <a:lnTo>
                  <a:pt x="0" y="55844"/>
                </a:lnTo>
                <a:lnTo>
                  <a:pt x="0" y="502602"/>
                </a:lnTo>
                <a:lnTo>
                  <a:pt x="4388" y="524338"/>
                </a:lnTo>
                <a:lnTo>
                  <a:pt x="16357" y="542089"/>
                </a:lnTo>
                <a:lnTo>
                  <a:pt x="34108" y="554058"/>
                </a:lnTo>
                <a:lnTo>
                  <a:pt x="55844" y="558447"/>
                </a:lnTo>
                <a:lnTo>
                  <a:pt x="6568735" y="558447"/>
                </a:lnTo>
                <a:lnTo>
                  <a:pt x="6590477" y="554058"/>
                </a:lnTo>
                <a:lnTo>
                  <a:pt x="6608227" y="542089"/>
                </a:lnTo>
                <a:lnTo>
                  <a:pt x="6620192" y="524338"/>
                </a:lnTo>
                <a:lnTo>
                  <a:pt x="6624579" y="502602"/>
                </a:lnTo>
                <a:lnTo>
                  <a:pt x="6624579" y="55844"/>
                </a:lnTo>
                <a:lnTo>
                  <a:pt x="6620192" y="34108"/>
                </a:lnTo>
                <a:lnTo>
                  <a:pt x="6608227" y="16357"/>
                </a:lnTo>
                <a:lnTo>
                  <a:pt x="6590477" y="4388"/>
                </a:lnTo>
                <a:lnTo>
                  <a:pt x="6568735" y="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 anchor="ctr"/>
          <a:lstStyle/>
          <a:p>
            <a:pPr marL="400685">
              <a:lnSpc>
                <a:spcPct val="100000"/>
              </a:lnSpc>
              <a:spcBef>
                <a:spcPts val="330"/>
              </a:spcBef>
            </a:pPr>
            <a:r>
              <a:rPr lang="en-US" altLang="ko-KR" sz="1400" spc="-20" dirty="0">
                <a:solidFill>
                  <a:srgbClr val="FF0000"/>
                </a:solidFill>
                <a:latin typeface="맑은 고딕" charset="-127"/>
                <a:cs typeface="맑은 고딕" charset="-127"/>
              </a:rPr>
              <a:t>    60</a:t>
            </a:r>
            <a:r>
              <a:rPr lang="ko-KR" altLang="en-US" sz="1400" spc="-20" dirty="0">
                <a:solidFill>
                  <a:srgbClr val="FF0000"/>
                </a:solidFill>
                <a:latin typeface="맑은 고딕" charset="-127"/>
                <a:cs typeface="맑은 고딕" charset="-127"/>
              </a:rPr>
              <a:t>초 이상 현재 화면 </a:t>
            </a:r>
            <a:r>
              <a:rPr lang="ko-KR" altLang="en-US" sz="1400" spc="-20" dirty="0" err="1">
                <a:solidFill>
                  <a:srgbClr val="FF0000"/>
                </a:solidFill>
                <a:latin typeface="맑은 고딕" charset="-127"/>
                <a:cs typeface="맑은 고딕" charset="-127"/>
              </a:rPr>
              <a:t>지속시</a:t>
            </a:r>
            <a:endParaRPr lang="en-US" altLang="ko-KR" sz="1400" spc="-20" dirty="0">
              <a:solidFill>
                <a:srgbClr val="FF0000"/>
              </a:solidFill>
              <a:latin typeface="맑은 고딕" charset="-127"/>
              <a:cs typeface="맑은 고딕" charset="-127"/>
            </a:endParaRPr>
          </a:p>
          <a:p>
            <a:pPr marL="400685">
              <a:lnSpc>
                <a:spcPct val="100000"/>
              </a:lnSpc>
              <a:spcBef>
                <a:spcPts val="330"/>
              </a:spcBef>
            </a:pPr>
            <a:r>
              <a:rPr lang="en-US" altLang="ko-KR" sz="1400" spc="-20" dirty="0">
                <a:solidFill>
                  <a:schemeClr val="accent6"/>
                </a:solidFill>
                <a:latin typeface="맑은 고딕" charset="-127"/>
                <a:cs typeface="맑은 고딕" charset="-127"/>
              </a:rPr>
              <a:t>    B </a:t>
            </a:r>
            <a:r>
              <a:rPr lang="en-US" altLang="ko-KR" sz="1400" spc="-20" dirty="0" err="1">
                <a:solidFill>
                  <a:schemeClr val="accent6"/>
                </a:solidFill>
                <a:latin typeface="맑은 고딕" charset="-127"/>
                <a:cs typeface="맑은 고딕" charset="-127"/>
              </a:rPr>
              <a:t>tv</a:t>
            </a:r>
            <a:r>
              <a:rPr lang="en-US" altLang="ko-KR" sz="1400" spc="-20" dirty="0">
                <a:solidFill>
                  <a:schemeClr val="accent6"/>
                </a:solidFill>
                <a:latin typeface="맑은 고딕" charset="-127"/>
                <a:cs typeface="맑은 고딕" charset="-127"/>
              </a:rPr>
              <a:t> </a:t>
            </a:r>
            <a:r>
              <a:rPr lang="ko-KR" altLang="en-US" sz="1400" spc="-20" dirty="0" err="1">
                <a:solidFill>
                  <a:schemeClr val="accent6"/>
                </a:solidFill>
                <a:latin typeface="맑은 고딕" charset="-127"/>
                <a:cs typeface="맑은 고딕" charset="-127"/>
              </a:rPr>
              <a:t>셋탑</a:t>
            </a:r>
            <a:r>
              <a:rPr lang="ko-KR" altLang="en-US" sz="1400" spc="-20" dirty="0">
                <a:solidFill>
                  <a:schemeClr val="accent6"/>
                </a:solidFill>
                <a:latin typeface="맑은 고딕" charset="-127"/>
                <a:cs typeface="맑은 고딕" charset="-127"/>
              </a:rPr>
              <a:t> 전원을 껐다 켜 </a:t>
            </a:r>
            <a:r>
              <a:rPr lang="ko-KR" altLang="en-US" sz="1400" spc="-20" dirty="0">
                <a:solidFill>
                  <a:srgbClr val="FF0000"/>
                </a:solidFill>
                <a:latin typeface="맑은 고딕" charset="-127"/>
                <a:cs typeface="맑은 고딕" charset="-127"/>
              </a:rPr>
              <a:t>주시기 바랍니다</a:t>
            </a:r>
            <a:r>
              <a:rPr lang="en-US" altLang="ko-KR" sz="1400" spc="-20" dirty="0">
                <a:solidFill>
                  <a:srgbClr val="FF0000"/>
                </a:solidFill>
                <a:latin typeface="맑은 고딕" charset="-127"/>
                <a:cs typeface="맑은 고딕" charset="-127"/>
              </a:rPr>
              <a:t>.</a:t>
            </a:r>
            <a:endParaRPr lang="ko-KR" altLang="en-US" sz="1400" dirty="0">
              <a:solidFill>
                <a:srgbClr val="FF0000"/>
              </a:solidFill>
              <a:latin typeface="맑은 고딕" charset="-127"/>
              <a:cs typeface="맑은 고딕" charset="-127"/>
            </a:endParaRPr>
          </a:p>
        </p:txBody>
      </p:sp>
      <p:graphicFrame>
        <p:nvGraphicFramePr>
          <p:cNvPr id="20" name="Shape 225"/>
          <p:cNvGraphicFramePr/>
          <p:nvPr>
            <p:extLst>
              <p:ext uri="{D42A27DB-BD31-4B8C-83A1-F6EECF244321}">
                <p14:modId xmlns:p14="http://schemas.microsoft.com/office/powerpoint/2010/main" val="1215258796"/>
              </p:ext>
            </p:extLst>
          </p:nvPr>
        </p:nvGraphicFramePr>
        <p:xfrm>
          <a:off x="15081250" y="1133116"/>
          <a:ext cx="4191001" cy="6593098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8217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88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00401">
                  <a:extLst>
                    <a:ext uri="{9D8B030D-6E8A-4147-A177-3AD203B41FA5}">
                      <a16:colId xmlns:a16="http://schemas.microsoft.com/office/drawing/2014/main" val="339651593"/>
                    </a:ext>
                  </a:extLst>
                </a:gridCol>
              </a:tblGrid>
              <a:tr h="406759">
                <a:tc gridSpan="2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Arial"/>
                        <a:buNone/>
                      </a:pPr>
                      <a:r>
                        <a:rPr lang="ko-KR" altLang="en-US" sz="1400" b="1" i="0" u="none" strike="noStrike" cap="none" dirty="0">
                          <a:solidFill>
                            <a:schemeClr val="lt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화면 명</a:t>
                      </a:r>
                      <a:endParaRPr lang="ko-KR" sz="1400" b="1" i="0" u="none" strike="noStrike" cap="none" dirty="0">
                        <a:solidFill>
                          <a:schemeClr val="lt1"/>
                        </a:solidFill>
                        <a:latin typeface="+mn-ea"/>
                        <a:ea typeface="+mn-ea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Noto Sans Symbols"/>
                        <a:buNone/>
                      </a:pPr>
                      <a:endParaRPr lang="en-US" altLang="ko-KR" sz="1400" b="0" i="0" u="none" strike="noStrike" cap="none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Arial"/>
                        <a:sym typeface="Arial"/>
                      </a:endParaRPr>
                    </a:p>
                  </a:txBody>
                  <a:tcPr marL="36025" marR="36025" marT="36025" marB="36025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Noto Sans Symbols"/>
                        <a:buNone/>
                      </a:pPr>
                      <a:r>
                        <a:rPr lang="en-US" altLang="ko-KR" sz="1400" b="0" i="0" u="none" strike="noStrike" cap="none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Promotion / Advertisement image</a:t>
                      </a:r>
                      <a:r>
                        <a:rPr lang="ko-KR" altLang="en-US" sz="1400" b="0" i="0" u="none" strike="noStrike" cap="none" baseline="0" dirty="0">
                          <a:solidFill>
                            <a:schemeClr val="dk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 </a:t>
                      </a:r>
                      <a:endParaRPr lang="en-US" altLang="ko-KR" sz="1400" b="0" i="0" u="none" strike="noStrike" cap="none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Arial"/>
                        <a:sym typeface="Arial"/>
                      </a:endParaRPr>
                    </a:p>
                  </a:txBody>
                  <a:tcPr marL="36025" marR="36025" marT="36025" marB="36025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1976707"/>
                  </a:ext>
                </a:extLst>
              </a:tr>
              <a:tr h="2209800">
                <a:tc gridSpan="3">
                  <a:txBody>
                    <a:bodyPr/>
                    <a:lstStyle/>
                    <a:p>
                      <a:pPr marL="12700" indent="0">
                        <a:lnSpc>
                          <a:spcPct val="100000"/>
                        </a:lnSpc>
                        <a:spcBef>
                          <a:spcPts val="685"/>
                        </a:spcBef>
                        <a:buFont typeface="Arial" panose="020B0604020202020204" pitchFamily="34" charset="0"/>
                        <a:buNone/>
                        <a:tabLst>
                          <a:tab pos="187325" algn="l"/>
                        </a:tabLst>
                      </a:pPr>
                      <a:r>
                        <a:rPr lang="ko-KR" altLang="en-US" sz="135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en-US" altLang="ko-KR" sz="135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※ </a:t>
                      </a:r>
                      <a:r>
                        <a:rPr lang="ko-KR" altLang="en-US" sz="135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제공 가능 이미지</a:t>
                      </a:r>
                      <a:r>
                        <a:rPr lang="ko-KR" altLang="en-US" sz="1350" spc="-45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35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종류</a:t>
                      </a:r>
                      <a:endParaRPr lang="ko-KR" altLang="en-US" sz="1350" dirty="0">
                        <a:latin typeface="맑은 고딕" charset="-127"/>
                        <a:cs typeface="맑은 고딕" charset="-127"/>
                      </a:endParaRPr>
                    </a:p>
                    <a:p>
                      <a:pPr marL="295275" lvl="1" indent="-108585">
                        <a:lnSpc>
                          <a:spcPct val="100000"/>
                        </a:lnSpc>
                        <a:spcBef>
                          <a:spcPts val="415"/>
                        </a:spcBef>
                        <a:buChar char="-"/>
                        <a:tabLst>
                          <a:tab pos="295910" algn="l"/>
                        </a:tabLst>
                      </a:pPr>
                      <a:r>
                        <a:rPr lang="ko-KR" altLang="en-US" sz="135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홈 추천</a:t>
                      </a:r>
                      <a:r>
                        <a:rPr lang="ko-KR" altLang="en-US" sz="1350" spc="-25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35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이용안내</a:t>
                      </a:r>
                      <a:endParaRPr lang="ko-KR" altLang="en-US" sz="1350" dirty="0">
                        <a:latin typeface="맑은 고딕" charset="-127"/>
                        <a:cs typeface="맑은 고딕" charset="-127"/>
                      </a:endParaRPr>
                    </a:p>
                    <a:p>
                      <a:pPr marL="295275" lvl="1" indent="-108585">
                        <a:lnSpc>
                          <a:spcPct val="100000"/>
                        </a:lnSpc>
                        <a:spcBef>
                          <a:spcPts val="415"/>
                        </a:spcBef>
                        <a:buChar char="-"/>
                        <a:tabLst>
                          <a:tab pos="295910" algn="l"/>
                        </a:tabLst>
                      </a:pPr>
                      <a:r>
                        <a:rPr lang="ko-KR" altLang="en-US" sz="135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고객센터</a:t>
                      </a:r>
                      <a:r>
                        <a:rPr lang="ko-KR" altLang="en-US" sz="1350" spc="-5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35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이용안내</a:t>
                      </a:r>
                      <a:endParaRPr lang="ko-KR" altLang="en-US" sz="1350" dirty="0">
                        <a:latin typeface="맑은 고딕" charset="-127"/>
                        <a:cs typeface="맑은 고딕" charset="-127"/>
                      </a:endParaRPr>
                    </a:p>
                    <a:p>
                      <a:pPr marL="295275" lvl="1" indent="-108585">
                        <a:lnSpc>
                          <a:spcPct val="100000"/>
                        </a:lnSpc>
                        <a:spcBef>
                          <a:spcPts val="409"/>
                        </a:spcBef>
                        <a:buChar char="-"/>
                        <a:tabLst>
                          <a:tab pos="295910" algn="l"/>
                        </a:tabLst>
                      </a:pPr>
                      <a:r>
                        <a:rPr lang="ko-KR" altLang="en-US" sz="1350" spc="20" dirty="0" err="1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페어링</a:t>
                      </a:r>
                      <a:r>
                        <a:rPr lang="ko-KR" altLang="en-US" sz="135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 설정</a:t>
                      </a:r>
                      <a:r>
                        <a:rPr lang="ko-KR" altLang="en-US" sz="1350" spc="-25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35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안내</a:t>
                      </a:r>
                      <a:endParaRPr lang="ko-KR" altLang="en-US" sz="1350" dirty="0">
                        <a:latin typeface="맑은 고딕" charset="-127"/>
                        <a:cs typeface="맑은 고딕" charset="-127"/>
                      </a:endParaRPr>
                    </a:p>
                    <a:p>
                      <a:pPr marL="295275" lvl="1" indent="-108585">
                        <a:lnSpc>
                          <a:spcPct val="100000"/>
                        </a:lnSpc>
                        <a:spcBef>
                          <a:spcPts val="415"/>
                        </a:spcBef>
                        <a:buChar char="-"/>
                        <a:tabLst>
                          <a:tab pos="295910" algn="l"/>
                        </a:tabLst>
                      </a:pPr>
                      <a:r>
                        <a:rPr lang="ko-KR" altLang="en-US" sz="135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콘텐츠</a:t>
                      </a:r>
                      <a:r>
                        <a:rPr lang="ko-KR" altLang="en-US" sz="1350" spc="-85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35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프로모션</a:t>
                      </a:r>
                      <a:endParaRPr lang="ko-KR" altLang="en-US" sz="1350" dirty="0">
                        <a:latin typeface="맑은 고딕" charset="-127"/>
                        <a:cs typeface="맑은 고딕" charset="-127"/>
                      </a:endParaRPr>
                    </a:p>
                    <a:p>
                      <a:pPr marL="295275" lvl="1" indent="-108585">
                        <a:lnSpc>
                          <a:spcPct val="100000"/>
                        </a:lnSpc>
                        <a:spcBef>
                          <a:spcPts val="415"/>
                        </a:spcBef>
                        <a:buChar char="-"/>
                        <a:tabLst>
                          <a:tab pos="295910" algn="l"/>
                        </a:tabLst>
                      </a:pPr>
                      <a:r>
                        <a:rPr lang="ko-KR" altLang="en-US" sz="135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서비스</a:t>
                      </a:r>
                      <a:r>
                        <a:rPr lang="ko-KR" altLang="en-US" sz="1350" spc="-85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35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프로모션</a:t>
                      </a:r>
                      <a:endParaRPr lang="ko-KR" altLang="en-US" sz="1350" dirty="0">
                        <a:latin typeface="맑은 고딕" charset="-127"/>
                        <a:cs typeface="맑은 고딕" charset="-127"/>
                      </a:endParaRPr>
                    </a:p>
                    <a:p>
                      <a:pPr marL="295275" lvl="1" indent="-108585">
                        <a:lnSpc>
                          <a:spcPct val="100000"/>
                        </a:lnSpc>
                        <a:spcBef>
                          <a:spcPts val="415"/>
                        </a:spcBef>
                        <a:buChar char="-"/>
                        <a:tabLst>
                          <a:tab pos="295910" algn="l"/>
                        </a:tabLst>
                      </a:pPr>
                      <a:r>
                        <a:rPr lang="ko-KR" altLang="en-US" sz="135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이벤트</a:t>
                      </a:r>
                      <a:r>
                        <a:rPr lang="ko-KR" altLang="en-US" sz="1350" spc="-85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35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프로모션</a:t>
                      </a:r>
                      <a:endParaRPr lang="ko-KR" altLang="en-US" sz="1350" dirty="0">
                        <a:latin typeface="맑은 고딕" charset="-127"/>
                        <a:cs typeface="맑은 고딕" charset="-127"/>
                      </a:endParaRPr>
                    </a:p>
                    <a:p>
                      <a:pPr marL="295275" lvl="1" indent="-108585">
                        <a:lnSpc>
                          <a:spcPct val="100000"/>
                        </a:lnSpc>
                        <a:spcBef>
                          <a:spcPts val="409"/>
                        </a:spcBef>
                        <a:buChar char="-"/>
                        <a:tabLst>
                          <a:tab pos="295910" algn="l"/>
                        </a:tabLst>
                      </a:pPr>
                      <a:r>
                        <a:rPr lang="ko-KR" altLang="en-US" sz="135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광고</a:t>
                      </a:r>
                      <a:endParaRPr lang="ko-KR" altLang="en-US" sz="1350" dirty="0">
                        <a:latin typeface="맑은 고딕" charset="-127"/>
                        <a:cs typeface="맑은 고딕" charset="-127"/>
                      </a:endParaRPr>
                    </a:p>
                  </a:txBody>
                  <a:tcPr marL="18000" marR="18000" marT="18000" marB="18000" anchor="ctr">
                    <a:lnL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63525" indent="-174625">
                        <a:lnSpc>
                          <a:spcPct val="100000"/>
                        </a:lnSpc>
                        <a:spcBef>
                          <a:spcPts val="610"/>
                        </a:spcBef>
                        <a:buChar char="•"/>
                        <a:tabLst>
                          <a:tab pos="264160" algn="l"/>
                        </a:tabLst>
                      </a:pPr>
                      <a:endParaRPr lang="ko-KR" altLang="en-US" sz="1400" dirty="0">
                        <a:latin typeface="맑은 고딕" charset="-127"/>
                        <a:cs typeface="맑은 고딕" charset="-127"/>
                      </a:endParaRPr>
                    </a:p>
                  </a:txBody>
                  <a:tcPr marL="36025" marR="36025" marT="36025" marB="36025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263525" indent="-174625">
                        <a:lnSpc>
                          <a:spcPct val="100000"/>
                        </a:lnSpc>
                        <a:spcBef>
                          <a:spcPts val="610"/>
                        </a:spcBef>
                        <a:buChar char="•"/>
                        <a:tabLst>
                          <a:tab pos="264160" algn="l"/>
                        </a:tabLst>
                      </a:pPr>
                      <a:endParaRPr lang="ko-KR" altLang="en-US" sz="1400" dirty="0">
                        <a:latin typeface="맑은 고딕" charset="-127"/>
                        <a:cs typeface="맑은 고딕" charset="-127"/>
                      </a:endParaRPr>
                    </a:p>
                  </a:txBody>
                  <a:tcPr marL="36025" marR="36025" marT="36025" marB="36025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7045907"/>
                  </a:ext>
                </a:extLst>
              </a:tr>
              <a:tr h="381000">
                <a:tc gridSpan="3"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altLang="ko-KR" sz="1400" b="1" i="0" u="none" strike="noStrike" cap="none" dirty="0">
                          <a:solidFill>
                            <a:schemeClr val="lt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Description</a:t>
                      </a:r>
                      <a:endParaRPr lang="ko-KR" sz="1400" b="1" i="0" u="none" strike="noStrike" cap="none" dirty="0">
                        <a:solidFill>
                          <a:schemeClr val="lt1"/>
                        </a:solidFill>
                        <a:latin typeface="+mn-ea"/>
                        <a:ea typeface="+mn-ea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Noto Sans Symbols"/>
                        <a:buNone/>
                      </a:pPr>
                      <a:endParaRPr lang="en-US" altLang="ko-KR" sz="1400" b="0" i="0" u="none" strike="noStrike" cap="none" baseline="0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Arial"/>
                        <a:sym typeface="Arial"/>
                      </a:endParaRPr>
                    </a:p>
                  </a:txBody>
                  <a:tcPr marL="36025" marR="36025" marT="36025" marB="36025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24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altLang="ko-KR" sz="1400" b="1" i="0" u="none" strike="noStrike" cap="none" dirty="0">
                          <a:solidFill>
                            <a:schemeClr val="lt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1</a:t>
                      </a:r>
                      <a:endParaRPr lang="ko-KR" sz="1400" b="1" i="0" u="none" strike="noStrike" cap="none" dirty="0">
                        <a:solidFill>
                          <a:schemeClr val="lt1"/>
                        </a:solidFill>
                        <a:latin typeface="+mn-ea"/>
                        <a:ea typeface="+mn-ea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86690" marR="80010" indent="-173990">
                        <a:lnSpc>
                          <a:spcPct val="125499"/>
                        </a:lnSpc>
                        <a:spcBef>
                          <a:spcPts val="195"/>
                        </a:spcBef>
                        <a:buChar char="•"/>
                        <a:tabLst>
                          <a:tab pos="187325" algn="l"/>
                        </a:tabLst>
                      </a:pPr>
                      <a:r>
                        <a:rPr lang="ko-KR" altLang="en-US" sz="135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프로모션</a:t>
                      </a:r>
                      <a:r>
                        <a:rPr lang="en-US" altLang="ko-KR" sz="135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/</a:t>
                      </a:r>
                      <a:r>
                        <a:rPr lang="ko-KR" altLang="en-US" sz="135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광고 이미지는 </a:t>
                      </a:r>
                      <a:r>
                        <a:rPr lang="en-US" altLang="ko-KR" sz="1350" spc="-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Default </a:t>
                      </a:r>
                      <a:r>
                        <a:rPr lang="en-US" altLang="ko-KR" sz="1350" spc="3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4</a:t>
                      </a:r>
                      <a:r>
                        <a:rPr lang="ko-KR" altLang="en-US" sz="1350" spc="3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장을 </a:t>
                      </a:r>
                      <a:r>
                        <a:rPr lang="ko-KR" altLang="en-US" sz="1350" spc="-1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제공하며</a:t>
                      </a:r>
                      <a:r>
                        <a:rPr lang="en-US" altLang="ko-KR" sz="1350" spc="-1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, </a:t>
                      </a:r>
                      <a:r>
                        <a:rPr lang="ko-KR" altLang="en-US" sz="135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일정 시간</a:t>
                      </a:r>
                      <a:r>
                        <a:rPr lang="ko-KR" altLang="en-US" sz="1350" spc="-7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35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간격으로 자동 </a:t>
                      </a:r>
                      <a:r>
                        <a:rPr lang="ko-KR" altLang="en-US" sz="1350" spc="20" dirty="0" err="1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롤링되며</a:t>
                      </a:r>
                      <a:r>
                        <a:rPr lang="ko-KR" altLang="en-US" sz="1350" spc="-45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350" spc="5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제공됨</a:t>
                      </a:r>
                      <a:r>
                        <a:rPr lang="en-US" altLang="ko-KR" sz="1350" spc="5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.</a:t>
                      </a:r>
                      <a:endParaRPr lang="ko-KR" altLang="en-US" sz="1350" dirty="0">
                        <a:latin typeface="맑은 고딕" charset="-127"/>
                        <a:cs typeface="맑은 고딕" charset="-127"/>
                      </a:endParaRPr>
                    </a:p>
                    <a:p>
                      <a:pPr marL="295275" lvl="1" indent="-108585">
                        <a:lnSpc>
                          <a:spcPct val="100000"/>
                        </a:lnSpc>
                        <a:spcBef>
                          <a:spcPts val="409"/>
                        </a:spcBef>
                        <a:buChar char="-"/>
                        <a:tabLst>
                          <a:tab pos="295910" algn="l"/>
                        </a:tabLst>
                      </a:pPr>
                      <a:r>
                        <a:rPr lang="ko-KR" altLang="en-US" sz="135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롤링 시간 간격은 운영 관리자가 설정한 시간을</a:t>
                      </a:r>
                      <a:r>
                        <a:rPr lang="ko-KR" altLang="en-US" sz="1350" spc="-13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35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따름</a:t>
                      </a:r>
                      <a:r>
                        <a:rPr lang="en-US" altLang="ko-KR" sz="135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.</a:t>
                      </a:r>
                      <a:endParaRPr lang="ko-KR" altLang="en-US" sz="1350" dirty="0">
                        <a:latin typeface="맑은 고딕" charset="-127"/>
                        <a:cs typeface="맑은 고딕" charset="-127"/>
                      </a:endParaRPr>
                    </a:p>
                    <a:p>
                      <a:pPr marL="186690" marR="5080" indent="-173990">
                        <a:lnSpc>
                          <a:spcPct val="125499"/>
                        </a:lnSpc>
                        <a:spcBef>
                          <a:spcPts val="280"/>
                        </a:spcBef>
                        <a:buChar char="•"/>
                        <a:tabLst>
                          <a:tab pos="187325" algn="l"/>
                        </a:tabLst>
                      </a:pPr>
                      <a:r>
                        <a:rPr lang="ko-KR" altLang="en-US" sz="135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이미지 노출 관련 우선순위는 신규 기준으로 </a:t>
                      </a:r>
                      <a:r>
                        <a:rPr lang="ko-KR" altLang="en-US" sz="1350" spc="-1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콘텐츠</a:t>
                      </a:r>
                      <a:r>
                        <a:rPr lang="en-US" altLang="ko-KR" sz="1350" spc="-1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&gt; </a:t>
                      </a:r>
                      <a:r>
                        <a:rPr lang="ko-KR" altLang="en-US" sz="1350" spc="-5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프로모션</a:t>
                      </a:r>
                      <a:r>
                        <a:rPr lang="en-US" altLang="ko-KR" sz="1350" spc="-5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&gt;</a:t>
                      </a:r>
                      <a:r>
                        <a:rPr lang="ko-KR" altLang="en-US" sz="1350" spc="-13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35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광고  순으로 </a:t>
                      </a:r>
                      <a:r>
                        <a:rPr lang="ko-KR" altLang="en-US" sz="1350" spc="-1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제공하며</a:t>
                      </a:r>
                      <a:r>
                        <a:rPr lang="en-US" altLang="ko-KR" sz="1350" spc="-1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, </a:t>
                      </a:r>
                      <a:r>
                        <a:rPr lang="ko-KR" altLang="en-US" sz="135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해당 이미지는 편성 룰에 따라</a:t>
                      </a:r>
                      <a:r>
                        <a:rPr lang="ko-KR" altLang="en-US" sz="1350" spc="-75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35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제공</a:t>
                      </a:r>
                      <a:r>
                        <a:rPr lang="en-US" altLang="ko-KR" sz="135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.</a:t>
                      </a:r>
                      <a:endParaRPr lang="ko-KR" altLang="en-US" sz="1350" dirty="0">
                        <a:latin typeface="맑은 고딕" charset="-127"/>
                        <a:cs typeface="맑은 고딕" charset="-127"/>
                      </a:endParaRPr>
                    </a:p>
                  </a:txBody>
                  <a:tcPr marL="36025" marR="36025" marT="36025" marB="36025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2295024"/>
                  </a:ext>
                </a:extLst>
              </a:tr>
              <a:tr h="36024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Arial"/>
                        <a:buNone/>
                      </a:pPr>
                      <a:r>
                        <a:rPr lang="en-US" altLang="ko-KR" sz="1400" b="1" i="0" u="none" strike="noStrike" cap="none" dirty="0">
                          <a:solidFill>
                            <a:schemeClr val="lt1"/>
                          </a:solidFill>
                          <a:latin typeface="+mn-ea"/>
                          <a:ea typeface="+mn-ea"/>
                          <a:cs typeface="Arial"/>
                          <a:sym typeface="Arial"/>
                        </a:rPr>
                        <a:t>2</a:t>
                      </a:r>
                      <a:endParaRPr lang="ko-KR" sz="1400" b="1" i="0" u="none" strike="noStrike" cap="none" dirty="0">
                        <a:solidFill>
                          <a:schemeClr val="lt1"/>
                        </a:solidFill>
                        <a:latin typeface="+mn-ea"/>
                        <a:ea typeface="+mn-ea"/>
                        <a:cs typeface="Arial"/>
                        <a:sym typeface="Arial"/>
                      </a:endParaRPr>
                    </a:p>
                  </a:txBody>
                  <a:tcPr marL="18000" marR="18000" marT="18000" marB="18000" anchor="ctr">
                    <a:lnL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808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9685">
                        <a:lnSpc>
                          <a:spcPct val="100000"/>
                        </a:lnSpc>
                        <a:spcBef>
                          <a:spcPts val="855"/>
                        </a:spcBef>
                        <a:tabLst>
                          <a:tab pos="326390" algn="l"/>
                        </a:tabLst>
                      </a:pPr>
                      <a:r>
                        <a:rPr lang="ko-KR" altLang="en-US" sz="1400" spc="-35" dirty="0">
                          <a:latin typeface="맑은 고딕" charset="-127"/>
                          <a:cs typeface="맑은 고딕" charset="-127"/>
                        </a:rPr>
                        <a:t>에러 발생 </a:t>
                      </a:r>
                      <a:r>
                        <a:rPr lang="ko-KR" altLang="en-US" sz="1400" spc="5" dirty="0">
                          <a:latin typeface="맑은 고딕" charset="-127"/>
                          <a:cs typeface="맑은 고딕" charset="-127"/>
                        </a:rPr>
                        <a:t>시 </a:t>
                      </a:r>
                      <a:r>
                        <a:rPr lang="ko-KR" altLang="en-US" sz="1400" spc="-30" dirty="0">
                          <a:latin typeface="맑은 고딕" charset="-127"/>
                          <a:cs typeface="맑은 고딕" charset="-127"/>
                        </a:rPr>
                        <a:t>가이드</a:t>
                      </a:r>
                      <a:r>
                        <a:rPr lang="ko-KR" altLang="en-US" sz="1400" spc="-275" dirty="0"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400" spc="-50" dirty="0">
                          <a:latin typeface="맑은 고딕" charset="-127"/>
                          <a:cs typeface="맑은 고딕" charset="-127"/>
                        </a:rPr>
                        <a:t>정보 영역</a:t>
                      </a:r>
                      <a:endParaRPr lang="ko-KR" altLang="en-US" sz="1400" dirty="0">
                        <a:latin typeface="맑은 고딕" charset="-127"/>
                        <a:cs typeface="맑은 고딕" charset="-127"/>
                      </a:endParaRPr>
                    </a:p>
                    <a:p>
                      <a:pPr marL="12700" marR="5080" indent="0">
                        <a:lnSpc>
                          <a:spcPct val="125499"/>
                        </a:lnSpc>
                        <a:spcBef>
                          <a:spcPts val="195"/>
                        </a:spcBef>
                        <a:buNone/>
                        <a:tabLst>
                          <a:tab pos="187325" algn="l"/>
                        </a:tabLst>
                      </a:pPr>
                      <a:r>
                        <a:rPr lang="en-US" altLang="ko-KR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- </a:t>
                      </a:r>
                      <a:r>
                        <a:rPr lang="ko-KR" altLang="en-US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해당</a:t>
                      </a:r>
                      <a:r>
                        <a:rPr lang="ko-KR" altLang="en-US" sz="1400" spc="-5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화면에서</a:t>
                      </a:r>
                      <a:r>
                        <a:rPr lang="ko-KR" altLang="en-US" sz="1400" spc="-5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에러</a:t>
                      </a:r>
                      <a:r>
                        <a:rPr lang="ko-KR" altLang="en-US" sz="1400" spc="-5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발생</a:t>
                      </a:r>
                      <a:r>
                        <a:rPr lang="ko-KR" altLang="en-US" sz="1400" spc="-5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시</a:t>
                      </a:r>
                      <a:r>
                        <a:rPr lang="ko-KR" altLang="en-US" sz="140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사용자가</a:t>
                      </a:r>
                      <a:r>
                        <a:rPr lang="ko-KR" altLang="en-US" sz="1400" spc="-5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대처할</a:t>
                      </a:r>
                      <a:r>
                        <a:rPr lang="ko-KR" altLang="en-US" sz="1400" spc="-5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수</a:t>
                      </a:r>
                      <a:r>
                        <a:rPr lang="ko-KR" altLang="en-US" sz="1400" spc="-5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있는</a:t>
                      </a:r>
                      <a:r>
                        <a:rPr lang="ko-KR" altLang="en-US" sz="1400" spc="-5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가이드</a:t>
                      </a:r>
                      <a:r>
                        <a:rPr lang="ko-KR" altLang="en-US" sz="140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 </a:t>
                      </a:r>
                      <a:r>
                        <a:rPr lang="ko-KR" altLang="en-US" sz="1400" spc="20" dirty="0">
                          <a:solidFill>
                            <a:srgbClr val="050505"/>
                          </a:solidFill>
                          <a:latin typeface="맑은 고딕" charset="-127"/>
                          <a:cs typeface="맑은 고딕" charset="-127"/>
                        </a:rPr>
                        <a:t>문구를  제공</a:t>
                      </a:r>
                      <a:endParaRPr lang="ko-KR" altLang="en-US" sz="1400" dirty="0">
                        <a:latin typeface="맑은 고딕" charset="-127"/>
                        <a:cs typeface="맑은 고딕" charset="-127"/>
                      </a:endParaRPr>
                    </a:p>
                  </a:txBody>
                  <a:tcPr marL="36025" marR="36025" marT="36025" marB="36025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328469"/>
                  </a:ext>
                </a:extLst>
              </a:tr>
              <a:tr h="43341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lt1"/>
                        </a:buClr>
                        <a:buSzPct val="25000"/>
                        <a:buFont typeface="Arial"/>
                        <a:buNone/>
                        <a:tabLst/>
                        <a:defRPr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Issue</a:t>
                      </a:r>
                    </a:p>
                  </a:txBody>
                  <a:tcPr marL="18000" marR="18000" marT="18000" marB="18000" anchor="ctr">
                    <a:lnL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ct val="25000"/>
                        <a:buFont typeface="Noto Sans Symbols"/>
                        <a:buNone/>
                      </a:pPr>
                      <a:endParaRPr lang="ko-KR" sz="1400" b="0" i="0" u="none" strike="noStrike" cap="none" dirty="0">
                        <a:solidFill>
                          <a:schemeClr val="dk1"/>
                        </a:solidFill>
                        <a:latin typeface="+mn-ea"/>
                        <a:ea typeface="+mn-ea"/>
                        <a:cs typeface="Arial"/>
                        <a:sym typeface="Arial"/>
                      </a:endParaRPr>
                    </a:p>
                  </a:txBody>
                  <a:tcPr marL="36025" marR="36025" marT="36025" marB="36025" anchor="ctr">
                    <a:lnL w="9525" cap="flat" cmpd="sng" algn="ctr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lt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2" name="타원 21"/>
          <p:cNvSpPr/>
          <p:nvPr/>
        </p:nvSpPr>
        <p:spPr>
          <a:xfrm>
            <a:off x="1184341" y="7190007"/>
            <a:ext cx="288000" cy="288000"/>
          </a:xfrm>
          <a:prstGeom prst="ellipse">
            <a:avLst/>
          </a:prstGeom>
          <a:solidFill>
            <a:srgbClr val="FF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b="1" dirty="0">
                <a:latin typeface="+mn-ea"/>
              </a:rPr>
              <a:t>1</a:t>
            </a:r>
            <a:endParaRPr lang="ko-KR" altLang="en-US" sz="1400" b="1" dirty="0">
              <a:latin typeface="+mn-ea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1438620" y="7383408"/>
            <a:ext cx="368300" cy="368300"/>
            <a:chOff x="11311233" y="2149632"/>
            <a:chExt cx="405130" cy="405130"/>
          </a:xfrm>
        </p:grpSpPr>
        <p:sp>
          <p:nvSpPr>
            <p:cNvPr id="16" name="object 11"/>
            <p:cNvSpPr/>
            <p:nvPr/>
          </p:nvSpPr>
          <p:spPr>
            <a:xfrm>
              <a:off x="11311233" y="2149632"/>
              <a:ext cx="405130" cy="405130"/>
            </a:xfrm>
            <a:custGeom>
              <a:avLst/>
              <a:gdLst/>
              <a:ahLst/>
              <a:cxnLst/>
              <a:rect l="l" t="t" r="r" b="b"/>
              <a:pathLst>
                <a:path w="405129" h="405130">
                  <a:moveTo>
                    <a:pt x="202437" y="0"/>
                  </a:moveTo>
                  <a:lnTo>
                    <a:pt x="156011" y="5345"/>
                  </a:lnTo>
                  <a:lnTo>
                    <a:pt x="113398" y="20571"/>
                  </a:lnTo>
                  <a:lnTo>
                    <a:pt x="75812" y="44464"/>
                  </a:lnTo>
                  <a:lnTo>
                    <a:pt x="44464" y="75812"/>
                  </a:lnTo>
                  <a:lnTo>
                    <a:pt x="20571" y="113398"/>
                  </a:lnTo>
                  <a:lnTo>
                    <a:pt x="5345" y="156011"/>
                  </a:lnTo>
                  <a:lnTo>
                    <a:pt x="0" y="202437"/>
                  </a:lnTo>
                  <a:lnTo>
                    <a:pt x="5345" y="248862"/>
                  </a:lnTo>
                  <a:lnTo>
                    <a:pt x="20571" y="291475"/>
                  </a:lnTo>
                  <a:lnTo>
                    <a:pt x="44464" y="329062"/>
                  </a:lnTo>
                  <a:lnTo>
                    <a:pt x="75812" y="360409"/>
                  </a:lnTo>
                  <a:lnTo>
                    <a:pt x="113398" y="384302"/>
                  </a:lnTo>
                  <a:lnTo>
                    <a:pt x="156011" y="399529"/>
                  </a:lnTo>
                  <a:lnTo>
                    <a:pt x="202437" y="404874"/>
                  </a:lnTo>
                  <a:lnTo>
                    <a:pt x="248862" y="399529"/>
                  </a:lnTo>
                  <a:lnTo>
                    <a:pt x="291475" y="384302"/>
                  </a:lnTo>
                  <a:lnTo>
                    <a:pt x="329062" y="360409"/>
                  </a:lnTo>
                  <a:lnTo>
                    <a:pt x="360409" y="329062"/>
                  </a:lnTo>
                  <a:lnTo>
                    <a:pt x="384302" y="291475"/>
                  </a:lnTo>
                  <a:lnTo>
                    <a:pt x="399529" y="248862"/>
                  </a:lnTo>
                  <a:lnTo>
                    <a:pt x="404874" y="202437"/>
                  </a:lnTo>
                  <a:lnTo>
                    <a:pt x="399529" y="156011"/>
                  </a:lnTo>
                  <a:lnTo>
                    <a:pt x="384302" y="113398"/>
                  </a:lnTo>
                  <a:lnTo>
                    <a:pt x="360409" y="75812"/>
                  </a:lnTo>
                  <a:lnTo>
                    <a:pt x="329062" y="44464"/>
                  </a:lnTo>
                  <a:lnTo>
                    <a:pt x="291475" y="20571"/>
                  </a:lnTo>
                  <a:lnTo>
                    <a:pt x="248862" y="5345"/>
                  </a:lnTo>
                  <a:lnTo>
                    <a:pt x="202437" y="0"/>
                  </a:lnTo>
                  <a:close/>
                </a:path>
              </a:pathLst>
            </a:custGeom>
            <a:solidFill>
              <a:srgbClr val="56565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2"/>
            <p:cNvSpPr/>
            <p:nvPr/>
          </p:nvSpPr>
          <p:spPr>
            <a:xfrm>
              <a:off x="11311233" y="2149632"/>
              <a:ext cx="405130" cy="405130"/>
            </a:xfrm>
            <a:custGeom>
              <a:avLst/>
              <a:gdLst/>
              <a:ahLst/>
              <a:cxnLst/>
              <a:rect l="l" t="t" r="r" b="b"/>
              <a:pathLst>
                <a:path w="405129" h="405130">
                  <a:moveTo>
                    <a:pt x="202437" y="404874"/>
                  </a:moveTo>
                  <a:lnTo>
                    <a:pt x="248854" y="399527"/>
                  </a:lnTo>
                  <a:lnTo>
                    <a:pt x="291463" y="384298"/>
                  </a:lnTo>
                  <a:lnTo>
                    <a:pt x="329051" y="360401"/>
                  </a:lnTo>
                  <a:lnTo>
                    <a:pt x="360401" y="329051"/>
                  </a:lnTo>
                  <a:lnTo>
                    <a:pt x="384298" y="291463"/>
                  </a:lnTo>
                  <a:lnTo>
                    <a:pt x="399527" y="248854"/>
                  </a:lnTo>
                  <a:lnTo>
                    <a:pt x="404874" y="202437"/>
                  </a:lnTo>
                  <a:lnTo>
                    <a:pt x="399527" y="156020"/>
                  </a:lnTo>
                  <a:lnTo>
                    <a:pt x="384298" y="113410"/>
                  </a:lnTo>
                  <a:lnTo>
                    <a:pt x="360401" y="75822"/>
                  </a:lnTo>
                  <a:lnTo>
                    <a:pt x="329051" y="44473"/>
                  </a:lnTo>
                  <a:lnTo>
                    <a:pt x="291463" y="20575"/>
                  </a:lnTo>
                  <a:lnTo>
                    <a:pt x="248854" y="5346"/>
                  </a:lnTo>
                  <a:lnTo>
                    <a:pt x="202437" y="0"/>
                  </a:lnTo>
                  <a:lnTo>
                    <a:pt x="156020" y="5346"/>
                  </a:lnTo>
                  <a:lnTo>
                    <a:pt x="113410" y="20575"/>
                  </a:lnTo>
                  <a:lnTo>
                    <a:pt x="75822" y="44473"/>
                  </a:lnTo>
                  <a:lnTo>
                    <a:pt x="44473" y="75822"/>
                  </a:lnTo>
                  <a:lnTo>
                    <a:pt x="20575" y="113410"/>
                  </a:lnTo>
                  <a:lnTo>
                    <a:pt x="5346" y="156020"/>
                  </a:lnTo>
                  <a:lnTo>
                    <a:pt x="0" y="202437"/>
                  </a:lnTo>
                  <a:lnTo>
                    <a:pt x="5346" y="248854"/>
                  </a:lnTo>
                  <a:lnTo>
                    <a:pt x="20575" y="291463"/>
                  </a:lnTo>
                  <a:lnTo>
                    <a:pt x="44473" y="329051"/>
                  </a:lnTo>
                  <a:lnTo>
                    <a:pt x="75822" y="360401"/>
                  </a:lnTo>
                  <a:lnTo>
                    <a:pt x="113410" y="384298"/>
                  </a:lnTo>
                  <a:lnTo>
                    <a:pt x="156020" y="399527"/>
                  </a:lnTo>
                  <a:lnTo>
                    <a:pt x="202437" y="404874"/>
                  </a:lnTo>
                  <a:close/>
                </a:path>
              </a:pathLst>
            </a:custGeom>
            <a:ln w="6980">
              <a:solidFill>
                <a:srgbClr val="9797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3"/>
            <p:cNvSpPr/>
            <p:nvPr/>
          </p:nvSpPr>
          <p:spPr>
            <a:xfrm>
              <a:off x="11492729" y="2254340"/>
              <a:ext cx="48864" cy="18847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21" name="표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8751434"/>
              </p:ext>
            </p:extLst>
          </p:nvPr>
        </p:nvGraphicFramePr>
        <p:xfrm>
          <a:off x="16374533" y="0"/>
          <a:ext cx="3729567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9567">
                  <a:extLst>
                    <a:ext uri="{9D8B030D-6E8A-4147-A177-3AD203B41FA5}">
                      <a16:colId xmlns:a16="http://schemas.microsoft.com/office/drawing/2014/main" val="21997581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200" dirty="0"/>
                        <a:t>2018.12.11 v1.2</a:t>
                      </a:r>
                      <a:endParaRPr lang="ko-KR" altLang="en-US" sz="1200" dirty="0"/>
                    </a:p>
                  </a:txBody>
                  <a:tcPr anchor="ctr">
                    <a:lnL w="31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6902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171450" indent="-171450" latinLnBrk="1">
                        <a:buFontTx/>
                        <a:buChar char="-"/>
                      </a:pPr>
                      <a:r>
                        <a:rPr lang="ko-KR" altLang="en-US" sz="1200" dirty="0">
                          <a:latin typeface="+mn-ea"/>
                          <a:ea typeface="+mn-ea"/>
                        </a:rPr>
                        <a:t>에러 발생 시 가이드 정보 영역 내 문구 수정</a:t>
                      </a:r>
                    </a:p>
                  </a:txBody>
                  <a:tcPr anchor="ctr">
                    <a:lnL w="31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33398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78720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 idx="4294967295"/>
          </p:nvPr>
        </p:nvSpPr>
        <p:spPr>
          <a:xfrm>
            <a:off x="685359" y="5236703"/>
            <a:ext cx="4319270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400" spc="-125" dirty="0">
                <a:solidFill>
                  <a:srgbClr val="4A4A4A"/>
                </a:solidFill>
              </a:rPr>
              <a:t>End </a:t>
            </a:r>
            <a:r>
              <a:rPr sz="4400" spc="-150" dirty="0">
                <a:solidFill>
                  <a:srgbClr val="4A4A4A"/>
                </a:solidFill>
              </a:rPr>
              <a:t>of</a:t>
            </a:r>
            <a:r>
              <a:rPr sz="4400" spc="15" dirty="0">
                <a:solidFill>
                  <a:srgbClr val="4A4A4A"/>
                </a:solidFill>
              </a:rPr>
              <a:t> </a:t>
            </a:r>
            <a:r>
              <a:rPr sz="4400" spc="-130" dirty="0">
                <a:solidFill>
                  <a:srgbClr val="4A4A4A"/>
                </a:solidFill>
              </a:rPr>
              <a:t>Document</a:t>
            </a:r>
            <a:endParaRPr sz="44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01. 본문 템플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285</TotalTime>
  <Words>867</Words>
  <Application>Microsoft Office PowerPoint</Application>
  <PresentationFormat>사용자 지정</PresentationFormat>
  <Paragraphs>174</Paragraphs>
  <Slides>12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9" baseType="lpstr">
      <vt:lpstr>DejaVu Sans</vt:lpstr>
      <vt:lpstr>Noto Sans Mono CJK JP Regular</vt:lpstr>
      <vt:lpstr>Noto Sans Symbols</vt:lpstr>
      <vt:lpstr>맑은 고딕</vt:lpstr>
      <vt:lpstr>Arial</vt:lpstr>
      <vt:lpstr>Calibri</vt:lpstr>
      <vt:lpstr>01. 본문 템플릿</vt:lpstr>
      <vt:lpstr>BTV UX 5.0 Booting_ v1.2</vt:lpstr>
      <vt:lpstr>PowerPoint 프레젠테이션</vt:lpstr>
      <vt:lpstr>PowerPoint 프레젠테이션</vt:lpstr>
      <vt:lpstr>Android TV</vt:lpstr>
      <vt:lpstr>Android TV Booting Sequence</vt:lpstr>
      <vt:lpstr>The flow of SKB authentication and Google account set after boot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End of Document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BTV UX 5.0 부팅_ v1.1</dc:title>
  <dc:creator>My</dc:creator>
  <cp:lastModifiedBy>Yoon SuhYoung</cp:lastModifiedBy>
  <cp:revision>62</cp:revision>
  <dcterms:created xsi:type="dcterms:W3CDTF">2018-04-25T03:56:47Z</dcterms:created>
  <dcterms:modified xsi:type="dcterms:W3CDTF">2019-03-05T08:23:00Z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2018-04-25T00:00:00Z</vt:filetime>
  </property>
</Properties>
</file>